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84" r:id="rId4"/>
    <p:sldId id="259" r:id="rId5"/>
    <p:sldId id="260" r:id="rId6"/>
    <p:sldId id="257" r:id="rId7"/>
    <p:sldId id="265" r:id="rId8"/>
    <p:sldId id="261" r:id="rId9"/>
    <p:sldId id="263" r:id="rId10"/>
    <p:sldId id="262" r:id="rId11"/>
    <p:sldId id="264" r:id="rId12"/>
    <p:sldId id="267" r:id="rId13"/>
    <p:sldId id="268" r:id="rId14"/>
    <p:sldId id="269" r:id="rId15"/>
    <p:sldId id="270" r:id="rId16"/>
    <p:sldId id="266" r:id="rId17"/>
    <p:sldId id="273" r:id="rId18"/>
    <p:sldId id="274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5" r:id="rId28"/>
    <p:sldId id="286" r:id="rId29"/>
    <p:sldId id="288" r:id="rId30"/>
    <p:sldId id="289" r:id="rId31"/>
    <p:sldId id="290" r:id="rId32"/>
    <p:sldId id="291" r:id="rId33"/>
    <p:sldId id="298" r:id="rId34"/>
    <p:sldId id="297" r:id="rId35"/>
    <p:sldId id="275" r:id="rId36"/>
    <p:sldId id="271" r:id="rId37"/>
    <p:sldId id="272" r:id="rId38"/>
    <p:sldId id="296" r:id="rId39"/>
  </p:sldIdLst>
  <p:sldSz cx="10058400" cy="7772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712"/>
  </p:normalViewPr>
  <p:slideViewPr>
    <p:cSldViewPr snapToGrid="0">
      <p:cViewPr varScale="1">
        <p:scale>
          <a:sx n="92" d="100"/>
          <a:sy n="92" d="100"/>
        </p:scale>
        <p:origin x="252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1272011"/>
            <a:ext cx="8549640" cy="2705947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/>
          <a:lstStyle>
            <a:lvl1pPr marL="0" indent="0" algn="ctr">
              <a:buNone/>
              <a:defRPr sz="2640"/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E4594-9182-4796-838B-516A41B52564}" type="datetimeFigureOut">
              <a:rPr lang="en-US" smtClean="0"/>
              <a:t>6/8/26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4CE7C-6C2C-4D8C-B36D-C630BCD3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121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E4594-9182-4796-838B-516A41B52564}" type="datetimeFigureOut">
              <a:rPr lang="en-US" smtClean="0"/>
              <a:t>6/8/26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4CE7C-6C2C-4D8C-B36D-C630BCD3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003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3" y="413808"/>
            <a:ext cx="2168843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E4594-9182-4796-838B-516A41B52564}" type="datetimeFigureOut">
              <a:rPr lang="en-US" smtClean="0"/>
              <a:t>6/8/26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4CE7C-6C2C-4D8C-B36D-C630BCD3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656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E4594-9182-4796-838B-516A41B52564}" type="datetimeFigureOut">
              <a:rPr lang="en-US" smtClean="0"/>
              <a:t>6/8/26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4CE7C-6C2C-4D8C-B36D-C630BCD3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716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1937705"/>
            <a:ext cx="8675370" cy="3233102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5201393"/>
            <a:ext cx="8675370" cy="1700212"/>
          </a:xfrm>
        </p:spPr>
        <p:txBody>
          <a:bodyPr/>
          <a:lstStyle>
            <a:lvl1pPr marL="0" indent="0">
              <a:buNone/>
              <a:defRPr sz="2640">
                <a:solidFill>
                  <a:schemeClr val="tx1">
                    <a:tint val="82000"/>
                  </a:schemeClr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82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82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82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82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82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82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82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E4594-9182-4796-838B-516A41B52564}" type="datetimeFigureOut">
              <a:rPr lang="en-US" smtClean="0"/>
              <a:t>6/8/26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4CE7C-6C2C-4D8C-B36D-C630BCD3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078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E4594-9182-4796-838B-516A41B52564}" type="datetimeFigureOut">
              <a:rPr lang="en-US" smtClean="0"/>
              <a:t>6/8/26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4CE7C-6C2C-4D8C-B36D-C630BCD3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348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3810"/>
            <a:ext cx="867537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6" y="1905318"/>
            <a:ext cx="4276130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6" y="2839085"/>
            <a:ext cx="4276130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E4594-9182-4796-838B-516A41B52564}" type="datetimeFigureOut">
              <a:rPr lang="en-US" smtClean="0"/>
              <a:t>6/8/26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4CE7C-6C2C-4D8C-B36D-C630BCD3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893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E4594-9182-4796-838B-516A41B52564}" type="datetimeFigureOut">
              <a:rPr lang="en-US" smtClean="0"/>
              <a:t>6/8/26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4CE7C-6C2C-4D8C-B36D-C630BCD3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455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E4594-9182-4796-838B-516A41B52564}" type="datetimeFigureOut">
              <a:rPr lang="en-US" smtClean="0"/>
              <a:t>6/8/26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4CE7C-6C2C-4D8C-B36D-C630BCD3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294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1119083"/>
            <a:ext cx="5092065" cy="5523442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E4594-9182-4796-838B-516A41B52564}" type="datetimeFigureOut">
              <a:rPr lang="en-US" smtClean="0"/>
              <a:t>6/8/26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4CE7C-6C2C-4D8C-B36D-C630BCD3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081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1119083"/>
            <a:ext cx="5092065" cy="5523442"/>
          </a:xfrm>
        </p:spPr>
        <p:txBody>
          <a:bodyPr anchor="t"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E4594-9182-4796-838B-516A41B52564}" type="datetimeFigureOut">
              <a:rPr lang="en-US" smtClean="0"/>
              <a:t>6/8/26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4CE7C-6C2C-4D8C-B36D-C630BCD3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240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0E4594-9182-4796-838B-516A41B52564}" type="datetimeFigureOut">
              <a:rPr lang="en-US" smtClean="0"/>
              <a:t>6/8/26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524CE7C-6C2C-4D8C-B36D-C630BCD3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673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bottles of liquor&#10;&#10;AI-generated content may be incorrect.">
            <a:extLst>
              <a:ext uri="{FF2B5EF4-FFF2-40B4-BE49-F238E27FC236}">
                <a16:creationId xmlns:a16="http://schemas.microsoft.com/office/drawing/2014/main" id="{911D0517-463E-CF8A-6ECF-71C7AD6863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3892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5F798D-7610-EE89-EE7B-B02EA49F95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4C3086-F2F0-F0AA-45F2-2692EF0F5F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2110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A540E2-7C57-FF73-C447-E9A9D0456C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7FB47F-D99B-3093-4173-9BF9CFA84C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800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58511C-BD59-2BF2-E9D2-2DF4F36B10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AA67ED-6A47-C25D-421B-A6BD418329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5171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BE04D9-3A0D-6792-AD22-6DD7183960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79DCFC-9FB1-4A0D-59B5-694A071F21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8397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33FC4E-5341-D8DD-F6E2-97AD472FC4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EF7716-0A83-02B9-CBDD-FB1C064691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148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4C1D7B-A149-C154-0EFA-CE017FE284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B273C8-5484-E4F6-A82E-D090955081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8905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3D9BD-B4C9-5623-F0CD-239C1B980B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DE942B-AE80-2A11-697D-A4B416B0CB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5237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2972F3-B452-7B92-5E51-22C4F2BDE2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299D21-2751-2853-9A88-DE9953FFBC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5561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18821A-93EB-DD2A-6A76-0B0AAEDDA4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494BF5-98DB-EDA5-03AC-1F147197E2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042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2CBD52-775A-4C86-6355-60504D4048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2E4DA5-37C7-CEC1-EE9A-A853011A6A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3243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82B2F4-5BCA-4FAA-E41D-84966487CB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F61A64-D42B-082A-EFBA-72ACECE2D8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5970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50C06A-2EE9-1003-3AA5-CE6FAD2F51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6FCDE2-6CBB-1B4F-B4DC-479D9BFE32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2039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B3B68E-040D-67C1-FB20-E671480F83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BD8C72-E746-C42A-6F38-261E8E71F6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6020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0F6849-5A39-1B04-E815-3FC9BBBAE2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678CE0-4145-9AB1-7671-E2A089C24C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4948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569153-E12A-3C33-7331-CE38613173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E25167-1ABC-7CFF-0490-7EBB8A941E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0367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83653C-D157-6278-91EE-72BFEB07C3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513801-055F-5B32-0E71-9B922D963A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4810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CC37C3-9C31-583E-6AAC-D715D0F4D3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47B884-7B3C-6A9F-5DFC-5C840C165F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5660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A88D0D-F610-99F3-212D-A2C39E7BDD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E5EF27-3354-59CD-8047-D894A48230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524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25C55D-AF47-5E9F-2946-62B33CFDE8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429FB0-C176-A87F-A92F-88E25C3C70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2084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BE6F14-AE22-9083-F99F-CBF1754B6A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1ECF0D-DF02-DAAC-CBE7-83BB9AB9FA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9122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15721E-43E0-65C4-67F8-7A8ACB2827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DD9E90-BB66-5F81-9668-4D7ED45C67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5690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114C29-AF02-5195-FCCB-1F2BAC6227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E5E905-1667-88D1-A385-34E8277A11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565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4EE443-C4C6-1BBB-E698-A13A374294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EAC79C-60C2-AA8B-C033-16EA8C4FCB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5127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133C7E-08B7-745A-79A7-EBDA770080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E13332-3234-624E-3A08-E33C1BF2F8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3466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941876-2302-3098-7D37-745DF6E9A8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1854D5-9CF7-E7E1-31CD-332DCD3A04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9778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F7427E-5D22-32B3-B090-7BFB01546B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303ABB-87D2-D3EE-9769-A2A28DDFB2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7627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A05972-6153-0398-98D8-988614A785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19FB2-85A8-FD00-CDD1-FE16C17E7B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8325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46BF57-EFD0-FC28-34BD-258BEB27BA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876197-0B31-3E5A-E28C-30952CAEB1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3674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939784-F39F-BE6A-2CE9-7986E42E45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292AEC-A218-EDCA-7F05-594F138A2A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293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75B2C5-160A-6B26-ABD1-D2C53274AC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751C90-D74A-F7E6-676D-635937118D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427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5E67E8-DDF6-C9FB-0B88-D55C3CBC9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F1E69C-EC31-8A4C-48A2-7009F69FBB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1032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240919-DD51-2245-F5C9-E9469F60B0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83AB44-198A-8114-B26F-5DB81A3877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2325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193D21-915C-EF1A-2D50-81779CDCB6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095A78-AAE5-4B93-0690-FABAC5078E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140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817A35-3F85-AC7A-6C8D-F8EC0F52E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BAD6A0-C170-D8A1-0C6C-39E25141DB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3523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5B1690-75A8-1832-77D5-47E1F529BE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41E367-9002-D968-800A-B76A298A11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2068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594A72-146B-1A59-C362-D867C43B55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297237-90F6-72CC-D74D-7C95C642A5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8573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8067CD-A350-E10D-C912-67D2E0C1E3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CACDFE-1DFE-CBB9-FFA8-19D7393EC0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2952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100</TotalTime>
  <Words>0</Words>
  <Application>Microsoft Macintosh PowerPoint</Application>
  <PresentationFormat>Custom</PresentationFormat>
  <Paragraphs>0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David Zolp</dc:creator>
  <cp:lastModifiedBy>Amy Barnes</cp:lastModifiedBy>
  <cp:revision>12</cp:revision>
  <dcterms:created xsi:type="dcterms:W3CDTF">2024-08-13T16:51:25Z</dcterms:created>
  <dcterms:modified xsi:type="dcterms:W3CDTF">2026-06-08T14:54:56Z</dcterms:modified>
</cp:coreProperties>
</file>