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9" r:id="rId3"/>
    <p:sldId id="264" r:id="rId4"/>
    <p:sldId id="260" r:id="rId5"/>
    <p:sldId id="263" r:id="rId6"/>
    <p:sldId id="265" r:id="rId7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62" autoAdjust="0"/>
    <p:restoredTop sz="94663"/>
  </p:normalViewPr>
  <p:slideViewPr>
    <p:cSldViewPr snapToGrid="0">
      <p:cViewPr varScale="1">
        <p:scale>
          <a:sx n="103" d="100"/>
          <a:sy n="103" d="100"/>
        </p:scale>
        <p:origin x="1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87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17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61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69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>
                    <a:tint val="82000"/>
                  </a:schemeClr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82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82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88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5/8/26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52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5/8/26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49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5/8/26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5/8/26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46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5/8/26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35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5/8/26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6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0E4594-9182-4796-838B-516A41B52564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metal container with pipes&#10;&#10;AI-generated content may be incorrect.">
            <a:extLst>
              <a:ext uri="{FF2B5EF4-FFF2-40B4-BE49-F238E27FC236}">
                <a16:creationId xmlns:a16="http://schemas.microsoft.com/office/drawing/2014/main" id="{740F2D73-41DB-E718-BD79-6EB5C9CBE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pic>
        <p:nvPicPr>
          <p:cNvPr id="8" name="Picture 7" descr="A black circle with white text and a letter in it&#10;&#10;AI-generated content may be incorrect.">
            <a:extLst>
              <a:ext uri="{FF2B5EF4-FFF2-40B4-BE49-F238E27FC236}">
                <a16:creationId xmlns:a16="http://schemas.microsoft.com/office/drawing/2014/main" id="{C0013553-EF4C-736B-C212-7F38984B6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10" y="1595005"/>
            <a:ext cx="4582390" cy="45823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bottles of vodka next to each other&#10;&#10;AI-generated content may be incorrect.">
            <a:extLst>
              <a:ext uri="{FF2B5EF4-FFF2-40B4-BE49-F238E27FC236}">
                <a16:creationId xmlns:a16="http://schemas.microsoft.com/office/drawing/2014/main" id="{5046593A-F155-05B8-633F-D3C8D4631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93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74E389-8F69-D31A-F675-ED647EC8C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77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ottles of liquor&#10;&#10;AI-generated content may be incorrect.">
            <a:extLst>
              <a:ext uri="{FF2B5EF4-FFF2-40B4-BE49-F238E27FC236}">
                <a16:creationId xmlns:a16="http://schemas.microsoft.com/office/drawing/2014/main" id="{7C442CBC-5B54-44D2-200C-45CE2606A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5F67A-422A-0E6D-0AA1-47CF9F17D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07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liquor and a glass of whiskey&#10;&#10;AI-generated content may be incorrect.">
            <a:extLst>
              <a:ext uri="{FF2B5EF4-FFF2-40B4-BE49-F238E27FC236}">
                <a16:creationId xmlns:a16="http://schemas.microsoft.com/office/drawing/2014/main" id="{763A59F7-4C93-45F9-C928-FF6049B49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30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</TotalTime>
  <Words>0</Words>
  <Application>Microsoft Macintosh PowerPoint</Application>
  <PresentationFormat>Custom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Zolp</dc:creator>
  <cp:lastModifiedBy>Amy Barnes</cp:lastModifiedBy>
  <cp:revision>7</cp:revision>
  <dcterms:created xsi:type="dcterms:W3CDTF">2024-08-13T16:51:25Z</dcterms:created>
  <dcterms:modified xsi:type="dcterms:W3CDTF">2026-05-08T18:56:25Z</dcterms:modified>
</cp:coreProperties>
</file>