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4" r:id="rId4"/>
    <p:sldId id="259" r:id="rId5"/>
    <p:sldId id="260" r:id="rId6"/>
    <p:sldId id="257" r:id="rId7"/>
    <p:sldId id="265" r:id="rId8"/>
    <p:sldId id="261" r:id="rId9"/>
    <p:sldId id="263" r:id="rId10"/>
    <p:sldId id="262" r:id="rId11"/>
    <p:sldId id="267" r:id="rId12"/>
    <p:sldId id="264" r:id="rId13"/>
    <p:sldId id="268" r:id="rId14"/>
    <p:sldId id="269" r:id="rId15"/>
    <p:sldId id="270" r:id="rId16"/>
    <p:sldId id="266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8" r:id="rId30"/>
    <p:sldId id="289" r:id="rId31"/>
    <p:sldId id="290" r:id="rId32"/>
    <p:sldId id="291" r:id="rId33"/>
    <p:sldId id="298" r:id="rId34"/>
    <p:sldId id="297" r:id="rId35"/>
    <p:sldId id="275" r:id="rId36"/>
    <p:sldId id="271" r:id="rId37"/>
    <p:sldId id="272" r:id="rId38"/>
    <p:sldId id="296" r:id="rId3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712"/>
  </p:normalViewPr>
  <p:slideViewPr>
    <p:cSldViewPr snapToGrid="0">
      <p:cViewPr varScale="1">
        <p:scale>
          <a:sx n="92" d="100"/>
          <a:sy n="92" d="100"/>
        </p:scale>
        <p:origin x="2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2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0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1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7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4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5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9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8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E4594-9182-4796-838B-516A41B52564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4CE7C-6C2C-4D8C-B36D-C630BCD3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7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ttles of liquor&#10;&#10;AI-generated content may be incorrect.">
            <a:extLst>
              <a:ext uri="{FF2B5EF4-FFF2-40B4-BE49-F238E27FC236}">
                <a16:creationId xmlns:a16="http://schemas.microsoft.com/office/drawing/2014/main" id="{911D0517-463E-CF8A-6ECF-71C7AD686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89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F798D-7610-EE89-EE7B-B02EA49F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C3086-F2F0-F0AA-45F2-2692EF0F5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511C-BD59-2BF2-E9D2-2DF4F36B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A67ED-6A47-C25D-421B-A6BD4183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1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540E2-7C57-FF73-C447-E9A9D045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FB47F-D99B-3093-4173-9BF9CFA84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E04D9-3A0D-6792-AD22-6DD71839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9DCFC-9FB1-4A0D-59B5-694A071F2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3FC4E-5341-D8DD-F6E2-97AD472FC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F7716-0A83-02B9-CBDD-FB1C06469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1D7B-A149-C154-0EFA-CE017FE2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273C8-5484-E4F6-A82E-D09095508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D9BD-B4C9-5623-F0CD-239C1B98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E942B-AE80-2A11-697D-A4B416B0C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23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72F3-B452-7B92-5E51-22C4F2BD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99D21-2751-2853-9A88-DE9953FFB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8821A-93EB-DD2A-6A76-0B0AAEDD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94BF5-98DB-EDA5-03AC-1F147197E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BD52-775A-4C86-6355-60504D40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E4DA5-37C7-CEC1-EE9A-A853011A6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B2F4-5BCA-4FAA-E41D-84966487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61A64-D42B-082A-EFBA-72ACECE2D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C06A-2EE9-1003-3AA5-CE6FAD2F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FCDE2-6CBB-1B4F-B4DC-479D9BFE3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3B68E-040D-67C1-FB20-E671480F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D8C72-E746-C42A-6F38-261E8E71F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2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6849-5A39-1B04-E815-3FC9BBBA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78CE0-4145-9AB1-7671-E2A089C24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9153-E12A-3C33-7331-CE3861317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25167-1ABC-7CFF-0490-7EBB8A941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36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3653C-D157-6278-91EE-72BFEB07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13801-055F-5B32-0E71-9B922D963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8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37C3-9C31-583E-6AAC-D715D0F4D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B884-7B3C-6A9F-5DFC-5C840C165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6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8D0D-F610-99F3-212D-A2C39E7BD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5EF27-3354-59CD-8047-D894A4823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5C55D-AF47-5E9F-2946-62B33CFD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29FB0-C176-A87F-A92F-88E25C3C7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08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E6F14-AE22-9083-F99F-CBF1754B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ECF0D-DF02-DAAC-CBE7-83BB9AB9F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1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5721E-43E0-65C4-67F8-7A8ACB28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D9E90-BB66-5F81-9668-4D7ED45C6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6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14C29-AF02-5195-FCCB-1F2BAC622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5E905-1667-88D1-A385-34E8277A1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EE443-C4C6-1BBB-E698-A13A37429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AC79C-60C2-AA8B-C033-16EA8C4FCB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3C7E-08B7-745A-79A7-EBDA7700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13332-3234-624E-3A08-E33C1BF2F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6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41876-2302-3098-7D37-745DF6E9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854D5-9CF7-E7E1-31CD-332DCD3A0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7427E-5D22-32B3-B090-7BFB0154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03ABB-87D2-D3EE-9769-A2A28DDFB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2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5972-6153-0398-98D8-988614A78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19FB2-85A8-FD00-CDD1-FE16C17E7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2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BF57-EFD0-FC28-34BD-258BEB27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76197-0B31-3E5A-E28C-30952CAEB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7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39784-F39F-BE6A-2CE9-7986E42E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92AEC-A218-EDCA-7F05-594F138A2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5B2C5-160A-6B26-ABD1-D2C53274A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51C90-D74A-F7E6-676D-635937118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2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67E8-DDF6-C9FB-0B88-D55C3CBC9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1E69C-EC31-8A4C-48A2-7009F69FB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0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0919-DD51-2245-F5C9-E9469F60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3AB44-198A-8114-B26F-5DB81A387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93D21-915C-EF1A-2D50-81779CDCB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95A78-AAE5-4B93-0690-FABAC5078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17A35-3F85-AC7A-6C8D-F8EC0F52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AD6A0-C170-D8A1-0C6C-39E25141D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5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1690-75A8-1832-77D5-47E1F529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1E367-9002-D968-800A-B76A298A1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4A72-146B-1A59-C362-D867C43B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97237-90F6-72CC-D74D-7C95C642A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067CD-A350-E10D-C912-67D2E0C1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ACDFE-1DFE-CBB9-FFA8-19D7393EC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0</Words>
  <Application>Microsoft Macintosh PowerPoint</Application>
  <PresentationFormat>Custom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Zolp</dc:creator>
  <cp:lastModifiedBy>Amy Barnes</cp:lastModifiedBy>
  <cp:revision>10</cp:revision>
  <dcterms:created xsi:type="dcterms:W3CDTF">2024-08-13T16:51:25Z</dcterms:created>
  <dcterms:modified xsi:type="dcterms:W3CDTF">2026-05-07T20:28:31Z</dcterms:modified>
</cp:coreProperties>
</file>