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3" d="100"/>
          <a:sy n="103" d="100"/>
        </p:scale>
        <p:origin x="2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4EB-B8AC-934B-BC85-B2FBF4904F5A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6CD0-8178-BB46-87C3-5F33320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4EB-B8AC-934B-BC85-B2FBF4904F5A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6CD0-8178-BB46-87C3-5F33320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9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4EB-B8AC-934B-BC85-B2FBF4904F5A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6CD0-8178-BB46-87C3-5F33320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8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4EB-B8AC-934B-BC85-B2FBF4904F5A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6CD0-8178-BB46-87C3-5F33320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5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4EB-B8AC-934B-BC85-B2FBF4904F5A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6CD0-8178-BB46-87C3-5F33320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4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4EB-B8AC-934B-BC85-B2FBF4904F5A}" type="datetimeFigureOut">
              <a:rPr lang="en-US" smtClean="0"/>
              <a:t>5/5/23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6CD0-8178-BB46-87C3-5F33320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4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4EB-B8AC-934B-BC85-B2FBF4904F5A}" type="datetimeFigureOut">
              <a:rPr lang="en-US" smtClean="0"/>
              <a:t>5/5/23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6CD0-8178-BB46-87C3-5F33320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4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4EB-B8AC-934B-BC85-B2FBF4904F5A}" type="datetimeFigureOut">
              <a:rPr lang="en-US" smtClean="0"/>
              <a:t>5/5/23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6CD0-8178-BB46-87C3-5F33320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0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4EB-B8AC-934B-BC85-B2FBF4904F5A}" type="datetimeFigureOut">
              <a:rPr lang="en-US" smtClean="0"/>
              <a:t>5/5/23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6CD0-8178-BB46-87C3-5F33320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7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4EB-B8AC-934B-BC85-B2FBF4904F5A}" type="datetimeFigureOut">
              <a:rPr lang="en-US" smtClean="0"/>
              <a:t>5/5/23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6CD0-8178-BB46-87C3-5F33320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4EB-B8AC-934B-BC85-B2FBF4904F5A}" type="datetimeFigureOut">
              <a:rPr lang="en-US" smtClean="0"/>
              <a:t>5/5/23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6CD0-8178-BB46-87C3-5F33320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1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2F4EB-B8AC-934B-BC85-B2FBF4904F5A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6CD0-8178-BB46-87C3-5F333200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e, fruit, plant, different&#10;&#10;Description automatically generated">
            <a:extLst>
              <a:ext uri="{FF2B5EF4-FFF2-40B4-BE49-F238E27FC236}">
                <a16:creationId xmlns:a16="http://schemas.microsoft.com/office/drawing/2014/main" id="{87FAA8BD-B244-DBD4-5516-19B2C63E34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9B04487-0CA8-550E-9C38-467EA6CAEF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7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estaurant with tables and chairs outside&#10;&#10;Description automatically generated with medium confidence">
            <a:extLst>
              <a:ext uri="{FF2B5EF4-FFF2-40B4-BE49-F238E27FC236}">
                <a16:creationId xmlns:a16="http://schemas.microsoft.com/office/drawing/2014/main" id="{432172F9-5B14-ED69-452C-0A5DDEE7C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0058400" cy="7772401"/>
          </a:xfrm>
        </p:spPr>
      </p:pic>
    </p:spTree>
    <p:extLst>
      <p:ext uri="{BB962C8B-B14F-4D97-AF65-F5344CB8AC3E}">
        <p14:creationId xmlns:p14="http://schemas.microsoft.com/office/powerpoint/2010/main" val="231788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1C5A7DE-B965-BD5B-0428-B0AF17EA4F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5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ttle, indoor, several&#10;&#10;Description automatically generated">
            <a:extLst>
              <a:ext uri="{FF2B5EF4-FFF2-40B4-BE49-F238E27FC236}">
                <a16:creationId xmlns:a16="http://schemas.microsoft.com/office/drawing/2014/main" id="{0A231540-1245-CB59-1633-34DF78E9B9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0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79DE062-7407-2697-6894-FC567B674C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7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ubway, several&#10;&#10;Description automatically generated">
            <a:extLst>
              <a:ext uri="{FF2B5EF4-FFF2-40B4-BE49-F238E27FC236}">
                <a16:creationId xmlns:a16="http://schemas.microsoft.com/office/drawing/2014/main" id="{4379F0BF-C448-C870-4719-F76089CE4B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eapon, projectile&#10;&#10;Description automatically generated">
            <a:extLst>
              <a:ext uri="{FF2B5EF4-FFF2-40B4-BE49-F238E27FC236}">
                <a16:creationId xmlns:a16="http://schemas.microsoft.com/office/drawing/2014/main" id="{28A9DB10-6551-16D1-6DC8-F6C6869954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0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2086552-B1BA-9D53-6B0F-05AA0D8D64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9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table&#10;&#10;Description automatically generated">
            <a:extLst>
              <a:ext uri="{FF2B5EF4-FFF2-40B4-BE49-F238E27FC236}">
                <a16:creationId xmlns:a16="http://schemas.microsoft.com/office/drawing/2014/main" id="{9DAA6786-D8AE-FACF-B534-C5BB96992F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6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</TotalTime>
  <Words>0</Words>
  <Application>Microsoft Macintosh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Bobo</dc:creator>
  <cp:lastModifiedBy>Amy Bobo</cp:lastModifiedBy>
  <cp:revision>1</cp:revision>
  <dcterms:created xsi:type="dcterms:W3CDTF">2023-05-05T15:15:08Z</dcterms:created>
  <dcterms:modified xsi:type="dcterms:W3CDTF">2023-05-05T15:50:33Z</dcterms:modified>
</cp:coreProperties>
</file>