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1" r:id="rId5"/>
    <p:sldId id="262" r:id="rId6"/>
    <p:sldId id="263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5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E4594-9182-4796-838B-516A41B52564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CE7C-6C2C-4D8C-B36D-C630BCD3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743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E4594-9182-4796-838B-516A41B52564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CE7C-6C2C-4D8C-B36D-C630BCD3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310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E4594-9182-4796-838B-516A41B52564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CE7C-6C2C-4D8C-B36D-C630BCD3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020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E4594-9182-4796-838B-516A41B52564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CE7C-6C2C-4D8C-B36D-C630BCD3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609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E4594-9182-4796-838B-516A41B52564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CE7C-6C2C-4D8C-B36D-C630BCD3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060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E4594-9182-4796-838B-516A41B52564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CE7C-6C2C-4D8C-B36D-C630BCD3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553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E4594-9182-4796-838B-516A41B52564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CE7C-6C2C-4D8C-B36D-C630BCD3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496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E4594-9182-4796-838B-516A41B52564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CE7C-6C2C-4D8C-B36D-C630BCD3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54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E4594-9182-4796-838B-516A41B52564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CE7C-6C2C-4D8C-B36D-C630BCD3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28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E4594-9182-4796-838B-516A41B52564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CE7C-6C2C-4D8C-B36D-C630BCD3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235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E4594-9182-4796-838B-516A41B52564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CE7C-6C2C-4D8C-B36D-C630BCD3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641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0E4594-9182-4796-838B-516A41B52564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24CE7C-6C2C-4D8C-B36D-C630BCD3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415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5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6867" y="1151113"/>
            <a:ext cx="5631618" cy="455685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w of bottles of alcohol&#10;&#10;Description automatically generated">
            <a:extLst>
              <a:ext uri="{FF2B5EF4-FFF2-40B4-BE49-F238E27FC236}">
                <a16:creationId xmlns:a16="http://schemas.microsoft.com/office/drawing/2014/main" id="{4C4C266E-F428-10BA-4C55-ECE8C551A3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4"/>
          <a:stretch/>
        </p:blipFill>
        <p:spPr>
          <a:xfrm>
            <a:off x="-4006" y="0"/>
            <a:ext cx="91480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552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bottles of liquor&#10;&#10;Description automatically generated">
            <a:extLst>
              <a:ext uri="{FF2B5EF4-FFF2-40B4-BE49-F238E27FC236}">
                <a16:creationId xmlns:a16="http://schemas.microsoft.com/office/drawing/2014/main" id="{394E0593-2791-64EA-8A9A-E4A1BFB93F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0" b="147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693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ottle of liquor with a label&#10;&#10;Description automatically generated">
            <a:extLst>
              <a:ext uri="{FF2B5EF4-FFF2-40B4-BE49-F238E27FC236}">
                <a16:creationId xmlns:a16="http://schemas.microsoft.com/office/drawing/2014/main" id="{5CD5A9EE-FECE-F64F-4E3E-BB91322616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1" b="1471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718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ottle of whiskey with a label&#10;&#10;Description automatically generated">
            <a:extLst>
              <a:ext uri="{FF2B5EF4-FFF2-40B4-BE49-F238E27FC236}">
                <a16:creationId xmlns:a16="http://schemas.microsoft.com/office/drawing/2014/main" id="{E804FE58-02E3-62B9-02A5-8FB12F33A0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1" b="147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713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ottle of peach whiskey&#10;&#10;Description automatically generated">
            <a:extLst>
              <a:ext uri="{FF2B5EF4-FFF2-40B4-BE49-F238E27FC236}">
                <a16:creationId xmlns:a16="http://schemas.microsoft.com/office/drawing/2014/main" id="{1A038BCD-12E9-60C9-A76E-7573BD2334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1" b="1471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607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ottle of liquor on a cardboard box&#10;&#10;Description automatically generated">
            <a:extLst>
              <a:ext uri="{FF2B5EF4-FFF2-40B4-BE49-F238E27FC236}">
                <a16:creationId xmlns:a16="http://schemas.microsoft.com/office/drawing/2014/main" id="{CCCF5212-6B01-EC76-FE2A-0E986D1EA6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1" b="147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56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</TotalTime>
  <Words>0</Words>
  <Application>Microsoft Office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David Zolp</dc:creator>
  <cp:lastModifiedBy>David Zolp</cp:lastModifiedBy>
  <cp:revision>4</cp:revision>
  <dcterms:created xsi:type="dcterms:W3CDTF">2024-08-13T16:51:25Z</dcterms:created>
  <dcterms:modified xsi:type="dcterms:W3CDTF">2024-09-19T14:34:48Z</dcterms:modified>
</cp:coreProperties>
</file>