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8" r:id="rId4"/>
    <p:sldId id="299" r:id="rId5"/>
    <p:sldId id="259" r:id="rId6"/>
    <p:sldId id="300" r:id="rId7"/>
    <p:sldId id="260" r:id="rId8"/>
    <p:sldId id="261" r:id="rId9"/>
    <p:sldId id="266" r:id="rId10"/>
    <p:sldId id="301" r:id="rId11"/>
    <p:sldId id="262" r:id="rId12"/>
    <p:sldId id="263" r:id="rId13"/>
    <p:sldId id="264" r:id="rId14"/>
    <p:sldId id="265" r:id="rId15"/>
    <p:sldId id="30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304" r:id="rId25"/>
    <p:sldId id="305" r:id="rId26"/>
    <p:sldId id="306" r:id="rId27"/>
    <p:sldId id="294" r:id="rId28"/>
    <p:sldId id="277" r:id="rId29"/>
    <p:sldId id="279" r:id="rId30"/>
    <p:sldId id="281" r:id="rId31"/>
    <p:sldId id="295" r:id="rId32"/>
    <p:sldId id="282" r:id="rId33"/>
    <p:sldId id="284" r:id="rId34"/>
    <p:sldId id="285" r:id="rId35"/>
    <p:sldId id="286" r:id="rId36"/>
    <p:sldId id="287" r:id="rId37"/>
    <p:sldId id="296" r:id="rId38"/>
    <p:sldId id="280" r:id="rId39"/>
    <p:sldId id="302" r:id="rId40"/>
    <p:sldId id="288" r:id="rId41"/>
    <p:sldId id="290" r:id="rId42"/>
    <p:sldId id="303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43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2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0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6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5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9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3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4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E4594-9182-4796-838B-516A41B5256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867" y="1151113"/>
            <a:ext cx="5631618" cy="45568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C0F05C-EA0B-7325-D93A-7E755CBC4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8" b="1428"/>
          <a:stretch/>
        </p:blipFill>
        <p:spPr>
          <a:xfrm>
            <a:off x="-9964" y="0"/>
            <a:ext cx="915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2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48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 of wine&#10;&#10;Description automatically generated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1" y="1"/>
            <a:ext cx="8875059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62D9C1-1C28-CA2F-85CA-649C0EB5CA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16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82"/>
          <a:stretch/>
        </p:blipFill>
        <p:spPr>
          <a:xfrm>
            <a:off x="0" y="-1"/>
            <a:ext cx="91451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37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3A968-8E1A-CF58-974C-A8DB3AA2C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0C674-ADF0-3E07-B316-0153ED471A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25"/>
          <a:stretch/>
        </p:blipFill>
        <p:spPr>
          <a:xfrm>
            <a:off x="-20469" y="0"/>
            <a:ext cx="9172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82"/>
          <a:stretch/>
        </p:blipFill>
        <p:spPr>
          <a:xfrm>
            <a:off x="-1120" y="-1"/>
            <a:ext cx="914624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50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cherry juice&#10;&#10;Description automatically generated with medium confidence">
            <a:extLst>
              <a:ext uri="{FF2B5EF4-FFF2-40B4-BE49-F238E27FC236}">
                <a16:creationId xmlns:a16="http://schemas.microsoft.com/office/drawing/2014/main" id="{D2DC1046-639E-A7FA-AD89-9F82F2AC75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 b="1484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49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82"/>
          <a:stretch/>
        </p:blipFill>
        <p:spPr>
          <a:xfrm>
            <a:off x="-1120" y="-1"/>
            <a:ext cx="914624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86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6" b="1468"/>
          <a:stretch/>
        </p:blipFill>
        <p:spPr>
          <a:xfrm>
            <a:off x="-13446" y="1"/>
            <a:ext cx="915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4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 of wine&#10;&#10;Description automatically generated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/>
          <a:stretch/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9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70"/>
          <a:stretch/>
        </p:blipFill>
        <p:spPr>
          <a:xfrm>
            <a:off x="-1120" y="-1"/>
            <a:ext cx="91451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63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6" b="1468"/>
          <a:stretch/>
        </p:blipFill>
        <p:spPr>
          <a:xfrm>
            <a:off x="-13446" y="1"/>
            <a:ext cx="915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5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ttle of liquid with a label on it&#10;&#10;Description automatically generated">
            <a:extLst>
              <a:ext uri="{FF2B5EF4-FFF2-40B4-BE49-F238E27FC236}">
                <a16:creationId xmlns:a16="http://schemas.microsoft.com/office/drawing/2014/main" id="{063CE6CD-56E5-9D6B-838F-6D5AD23DCF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77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1F342-9BD6-D49D-1F95-5711368F5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AE1FBF-451E-F366-4136-7EC6FA941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06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0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64942-23A2-9EF3-F1B9-8CC1902882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2" b="1392"/>
          <a:stretch/>
        </p:blipFill>
        <p:spPr>
          <a:xfrm>
            <a:off x="-1754" y="0"/>
            <a:ext cx="9145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3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0D065-4C4A-E27A-E35D-9C24446A7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4" b="1415"/>
          <a:stretch/>
        </p:blipFill>
        <p:spPr>
          <a:xfrm>
            <a:off x="-9128" y="0"/>
            <a:ext cx="9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82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6CD6E-5DF1-C57B-6122-7DA9F34A7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AE3A5-2974-8AF7-54D5-824E33C3C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70"/>
          <a:stretch/>
        </p:blipFill>
        <p:spPr>
          <a:xfrm>
            <a:off x="-1120" y="-1"/>
            <a:ext cx="91451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20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70"/>
          <a:stretch/>
        </p:blipFill>
        <p:spPr>
          <a:xfrm>
            <a:off x="-1120" y="-1"/>
            <a:ext cx="91451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48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22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A1C9-8B58-99C0-C66E-B39F52DBE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12937070-7A25-E90A-FECD-13BA2FA85E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81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70"/>
          <a:stretch/>
        </p:blipFill>
        <p:spPr>
          <a:xfrm>
            <a:off x="-1120" y="-1"/>
            <a:ext cx="91451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7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2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07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4AD614-411A-6483-B41A-84200E80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" r="9" b="3226"/>
          <a:stretch/>
        </p:blipFill>
        <p:spPr>
          <a:xfrm>
            <a:off x="-789" y="0"/>
            <a:ext cx="9161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27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" b="1482"/>
          <a:stretch/>
        </p:blipFill>
        <p:spPr>
          <a:xfrm>
            <a:off x="0" y="0"/>
            <a:ext cx="9145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 of wine&#10;&#10;Description automatically generated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1" y="1"/>
            <a:ext cx="8875059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9410DB-2249-FA55-8A56-833155383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" b="1599"/>
          <a:stretch/>
        </p:blipFill>
        <p:spPr>
          <a:xfrm>
            <a:off x="-552" y="0"/>
            <a:ext cx="91445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71"/>
          <a:stretch/>
        </p:blipFill>
        <p:spPr>
          <a:xfrm>
            <a:off x="-1120" y="0"/>
            <a:ext cx="9145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12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white wine&#10;&#10;Description automatically generated">
            <a:extLst>
              <a:ext uri="{FF2B5EF4-FFF2-40B4-BE49-F238E27FC236}">
                <a16:creationId xmlns:a16="http://schemas.microsoft.com/office/drawing/2014/main" id="{A5BF0837-2ED6-D68C-64C3-F532135B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" b="14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8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65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EAB21C-E1CF-F8C3-96A0-DA235EFFB9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4" r="96" b="1598"/>
          <a:stretch/>
        </p:blipFill>
        <p:spPr>
          <a:xfrm>
            <a:off x="-2964" y="0"/>
            <a:ext cx="9146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80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0EDA7-0BEC-70B4-8202-15F3FF21E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08DC0-3935-F679-1414-942CD90A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7"/>
          <a:stretch/>
        </p:blipFill>
        <p:spPr>
          <a:xfrm>
            <a:off x="1" y="0"/>
            <a:ext cx="9143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31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8" b="1615"/>
          <a:stretch/>
        </p:blipFill>
        <p:spPr>
          <a:xfrm>
            <a:off x="0" y="0"/>
            <a:ext cx="9157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01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E40EFF-4173-A2B9-9FA9-47820D735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8" b="154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22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44C5F-F044-6D43-998D-8F094B94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2" b="1521"/>
          <a:stretch/>
        </p:blipFill>
        <p:spPr>
          <a:xfrm>
            <a:off x="-12954" y="0"/>
            <a:ext cx="9156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55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3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b="14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94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02F3-2F60-7290-FC52-449BE7999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76EFE-73F9-69B4-B7A1-6C019B8A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1" r="687" b="2194"/>
          <a:stretch/>
        </p:blipFill>
        <p:spPr>
          <a:xfrm>
            <a:off x="-12247" y="-1"/>
            <a:ext cx="91562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5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" b="1470"/>
          <a:stretch/>
        </p:blipFill>
        <p:spPr>
          <a:xfrm>
            <a:off x="-1120" y="-1"/>
            <a:ext cx="91451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30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6" b="1468"/>
          <a:stretch/>
        </p:blipFill>
        <p:spPr>
          <a:xfrm>
            <a:off x="-13446" y="1"/>
            <a:ext cx="915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6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6" b="1468"/>
          <a:stretch/>
        </p:blipFill>
        <p:spPr>
          <a:xfrm>
            <a:off x="-13446" y="1"/>
            <a:ext cx="915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3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0</Words>
  <Application>Microsoft Office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Zolp</dc:creator>
  <cp:lastModifiedBy>David Zolp</cp:lastModifiedBy>
  <cp:revision>9</cp:revision>
  <dcterms:created xsi:type="dcterms:W3CDTF">2024-08-13T16:51:25Z</dcterms:created>
  <dcterms:modified xsi:type="dcterms:W3CDTF">2025-04-15T20:15:03Z</dcterms:modified>
</cp:coreProperties>
</file>