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media/image18.jpg" ContentType="image/jpeg"/>
  <Override PartName="/ppt/media/image45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handoutMasterIdLst>
    <p:handoutMasterId r:id="rId42"/>
  </p:handoutMasterIdLst>
  <p:sldIdLst>
    <p:sldId id="256" r:id="rId2"/>
    <p:sldId id="257" r:id="rId3"/>
    <p:sldId id="258" r:id="rId4"/>
    <p:sldId id="259" r:id="rId5"/>
    <p:sldId id="261" r:id="rId6"/>
    <p:sldId id="266" r:id="rId7"/>
    <p:sldId id="260" r:id="rId8"/>
    <p:sldId id="262" r:id="rId9"/>
    <p:sldId id="263" r:id="rId10"/>
    <p:sldId id="264" r:id="rId11"/>
    <p:sldId id="265" r:id="rId12"/>
    <p:sldId id="267" r:id="rId13"/>
    <p:sldId id="268" r:id="rId14"/>
    <p:sldId id="270" r:id="rId15"/>
    <p:sldId id="269" r:id="rId16"/>
    <p:sldId id="271" r:id="rId17"/>
    <p:sldId id="272" r:id="rId18"/>
    <p:sldId id="273" r:id="rId19"/>
    <p:sldId id="275" r:id="rId20"/>
    <p:sldId id="294" r:id="rId21"/>
    <p:sldId id="277" r:id="rId22"/>
    <p:sldId id="279" r:id="rId23"/>
    <p:sldId id="281" r:id="rId24"/>
    <p:sldId id="280" r:id="rId25"/>
    <p:sldId id="278" r:id="rId26"/>
    <p:sldId id="274" r:id="rId27"/>
    <p:sldId id="276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5" r:id="rId41"/>
  </p:sldIdLst>
  <p:sldSz cx="10058400" cy="7772400"/>
  <p:notesSz cx="10058400" cy="7772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>
      <p:cViewPr varScale="1">
        <p:scale>
          <a:sx n="72" d="100"/>
          <a:sy n="72" d="100"/>
        </p:scale>
        <p:origin x="840" y="5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114" d="100"/>
          <a:sy n="114" d="100"/>
        </p:scale>
        <p:origin x="2792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DA24E74-7F6B-7CF9-2CB9-D3A0EAAF02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A41057-7AB8-147F-40DA-CAF333699D7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97538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152BD7-89C7-4945-A268-A2F94954C87A}" type="datetimeFigureOut">
              <a:rPr lang="en-US" smtClean="0"/>
              <a:t>4/1/2024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2E0A99-1D68-A9A1-7CDC-2243D42038C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A1D4E1-FF4C-2578-C0F1-B70E8D86D77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29B3B9-6ED7-9B4B-892C-008BBB88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2569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600" b="0" i="0">
                <a:solidFill>
                  <a:schemeClr val="bg1"/>
                </a:solidFill>
                <a:latin typeface="Calder"/>
                <a:cs typeface="Calde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663440" cy="7772400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565516" y="0"/>
            <a:ext cx="2405380" cy="7772400"/>
          </a:xfrm>
          <a:custGeom>
            <a:avLst/>
            <a:gdLst/>
            <a:ahLst/>
            <a:cxnLst/>
            <a:rect l="l" t="t" r="r" b="b"/>
            <a:pathLst>
              <a:path w="2405379" h="7772400">
                <a:moveTo>
                  <a:pt x="2404871" y="0"/>
                </a:moveTo>
                <a:lnTo>
                  <a:pt x="0" y="0"/>
                </a:lnTo>
                <a:lnTo>
                  <a:pt x="0" y="7772400"/>
                </a:lnTo>
                <a:lnTo>
                  <a:pt x="2404871" y="7772400"/>
                </a:lnTo>
                <a:lnTo>
                  <a:pt x="2404871" y="0"/>
                </a:lnTo>
                <a:close/>
              </a:path>
            </a:pathLst>
          </a:custGeom>
          <a:solidFill>
            <a:srgbClr val="231F20">
              <a:alpha val="38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68779" y="0"/>
            <a:ext cx="2622296" cy="7772400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5392978" y="1133170"/>
            <a:ext cx="4284345" cy="567055"/>
          </a:xfrm>
          <a:custGeom>
            <a:avLst/>
            <a:gdLst/>
            <a:ahLst/>
            <a:cxnLst/>
            <a:rect l="l" t="t" r="r" b="b"/>
            <a:pathLst>
              <a:path w="4284345" h="567055">
                <a:moveTo>
                  <a:pt x="4283963" y="0"/>
                </a:moveTo>
                <a:lnTo>
                  <a:pt x="0" y="0"/>
                </a:lnTo>
                <a:lnTo>
                  <a:pt x="0" y="566927"/>
                </a:lnTo>
                <a:lnTo>
                  <a:pt x="4283963" y="566927"/>
                </a:lnTo>
                <a:lnTo>
                  <a:pt x="4283963" y="0"/>
                </a:lnTo>
                <a:close/>
              </a:path>
            </a:pathLst>
          </a:custGeom>
          <a:solidFill>
            <a:srgbClr val="231F20">
              <a:alpha val="3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600" b="0" i="0">
                <a:solidFill>
                  <a:schemeClr val="bg1"/>
                </a:solidFill>
                <a:latin typeface="Calder"/>
                <a:cs typeface="Calde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600" b="0" i="0">
                <a:solidFill>
                  <a:schemeClr val="bg1"/>
                </a:solidFill>
                <a:latin typeface="Calder"/>
                <a:cs typeface="Calde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513611" y="6854837"/>
            <a:ext cx="8237220" cy="486409"/>
          </a:xfrm>
          <a:custGeom>
            <a:avLst/>
            <a:gdLst/>
            <a:ahLst/>
            <a:cxnLst/>
            <a:rect l="l" t="t" r="r" b="b"/>
            <a:pathLst>
              <a:path w="8237220" h="486409">
                <a:moveTo>
                  <a:pt x="1001204" y="0"/>
                </a:moveTo>
                <a:lnTo>
                  <a:pt x="0" y="0"/>
                </a:lnTo>
                <a:lnTo>
                  <a:pt x="0" y="486410"/>
                </a:lnTo>
                <a:lnTo>
                  <a:pt x="1001204" y="486410"/>
                </a:lnTo>
                <a:lnTo>
                  <a:pt x="1001204" y="0"/>
                </a:lnTo>
                <a:close/>
              </a:path>
              <a:path w="8237220" h="486409">
                <a:moveTo>
                  <a:pt x="2207196" y="0"/>
                </a:moveTo>
                <a:lnTo>
                  <a:pt x="1205992" y="0"/>
                </a:lnTo>
                <a:lnTo>
                  <a:pt x="1205992" y="486410"/>
                </a:lnTo>
                <a:lnTo>
                  <a:pt x="2207196" y="486410"/>
                </a:lnTo>
                <a:lnTo>
                  <a:pt x="2207196" y="0"/>
                </a:lnTo>
                <a:close/>
              </a:path>
              <a:path w="8237220" h="486409">
                <a:moveTo>
                  <a:pt x="3413175" y="0"/>
                </a:moveTo>
                <a:lnTo>
                  <a:pt x="2411984" y="0"/>
                </a:lnTo>
                <a:lnTo>
                  <a:pt x="2411984" y="486410"/>
                </a:lnTo>
                <a:lnTo>
                  <a:pt x="3413175" y="486410"/>
                </a:lnTo>
                <a:lnTo>
                  <a:pt x="3413175" y="0"/>
                </a:lnTo>
                <a:close/>
              </a:path>
              <a:path w="8237220" h="486409">
                <a:moveTo>
                  <a:pt x="4619180" y="0"/>
                </a:moveTo>
                <a:lnTo>
                  <a:pt x="3617988" y="0"/>
                </a:lnTo>
                <a:lnTo>
                  <a:pt x="3617988" y="486410"/>
                </a:lnTo>
                <a:lnTo>
                  <a:pt x="4619180" y="486410"/>
                </a:lnTo>
                <a:lnTo>
                  <a:pt x="4619180" y="0"/>
                </a:lnTo>
                <a:close/>
              </a:path>
              <a:path w="8237220" h="486409">
                <a:moveTo>
                  <a:pt x="5825185" y="0"/>
                </a:moveTo>
                <a:lnTo>
                  <a:pt x="4823980" y="0"/>
                </a:lnTo>
                <a:lnTo>
                  <a:pt x="4823980" y="486410"/>
                </a:lnTo>
                <a:lnTo>
                  <a:pt x="5825185" y="486410"/>
                </a:lnTo>
                <a:lnTo>
                  <a:pt x="5825185" y="0"/>
                </a:lnTo>
                <a:close/>
              </a:path>
              <a:path w="8237220" h="486409">
                <a:moveTo>
                  <a:pt x="8237182" y="0"/>
                </a:moveTo>
                <a:lnTo>
                  <a:pt x="7235977" y="0"/>
                </a:lnTo>
                <a:lnTo>
                  <a:pt x="7235977" y="486410"/>
                </a:lnTo>
                <a:lnTo>
                  <a:pt x="8237182" y="486410"/>
                </a:lnTo>
                <a:lnTo>
                  <a:pt x="82371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5529" y="6901925"/>
            <a:ext cx="937359" cy="414760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307606" y="6854837"/>
            <a:ext cx="1001394" cy="486409"/>
          </a:xfrm>
          <a:custGeom>
            <a:avLst/>
            <a:gdLst/>
            <a:ahLst/>
            <a:cxnLst/>
            <a:rect l="l" t="t" r="r" b="b"/>
            <a:pathLst>
              <a:path w="1001394" h="486409">
                <a:moveTo>
                  <a:pt x="1001204" y="0"/>
                </a:moveTo>
                <a:lnTo>
                  <a:pt x="0" y="0"/>
                </a:lnTo>
                <a:lnTo>
                  <a:pt x="0" y="486410"/>
                </a:lnTo>
                <a:lnTo>
                  <a:pt x="1001204" y="486410"/>
                </a:lnTo>
                <a:lnTo>
                  <a:pt x="10012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31787" y="344881"/>
            <a:ext cx="1417320" cy="1458595"/>
          </a:xfrm>
          <a:custGeom>
            <a:avLst/>
            <a:gdLst/>
            <a:ahLst/>
            <a:cxnLst/>
            <a:rect l="l" t="t" r="r" b="b"/>
            <a:pathLst>
              <a:path w="1417320" h="1458595">
                <a:moveTo>
                  <a:pt x="1417320" y="0"/>
                </a:moveTo>
                <a:lnTo>
                  <a:pt x="0" y="0"/>
                </a:lnTo>
                <a:lnTo>
                  <a:pt x="0" y="1458468"/>
                </a:lnTo>
                <a:lnTo>
                  <a:pt x="1417320" y="1458468"/>
                </a:lnTo>
                <a:lnTo>
                  <a:pt x="1417320" y="0"/>
                </a:lnTo>
                <a:close/>
              </a:path>
            </a:pathLst>
          </a:custGeom>
          <a:solidFill>
            <a:srgbClr val="231F20">
              <a:alpha val="3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53614" y="376920"/>
            <a:ext cx="1289050" cy="1320800"/>
          </a:xfrm>
          <a:custGeom>
            <a:avLst/>
            <a:gdLst/>
            <a:ahLst/>
            <a:cxnLst/>
            <a:rect l="l" t="t" r="r" b="b"/>
            <a:pathLst>
              <a:path w="1289050" h="1320800">
                <a:moveTo>
                  <a:pt x="1120038" y="1308099"/>
                </a:moveTo>
                <a:lnTo>
                  <a:pt x="904760" y="1308099"/>
                </a:lnTo>
                <a:lnTo>
                  <a:pt x="904786" y="1320799"/>
                </a:lnTo>
                <a:lnTo>
                  <a:pt x="1119416" y="1320799"/>
                </a:lnTo>
                <a:lnTo>
                  <a:pt x="1120038" y="1308099"/>
                </a:lnTo>
                <a:close/>
              </a:path>
              <a:path w="1289050" h="1320800">
                <a:moveTo>
                  <a:pt x="1288986" y="1041399"/>
                </a:moveTo>
                <a:lnTo>
                  <a:pt x="672680" y="1041399"/>
                </a:lnTo>
                <a:lnTo>
                  <a:pt x="674636" y="1054099"/>
                </a:lnTo>
                <a:lnTo>
                  <a:pt x="675170" y="1104899"/>
                </a:lnTo>
                <a:lnTo>
                  <a:pt x="666445" y="1155699"/>
                </a:lnTo>
                <a:lnTo>
                  <a:pt x="661733" y="1168399"/>
                </a:lnTo>
                <a:lnTo>
                  <a:pt x="649376" y="1206499"/>
                </a:lnTo>
                <a:lnTo>
                  <a:pt x="631050" y="1231899"/>
                </a:lnTo>
                <a:lnTo>
                  <a:pt x="613244" y="1269999"/>
                </a:lnTo>
                <a:lnTo>
                  <a:pt x="604596" y="1282699"/>
                </a:lnTo>
                <a:lnTo>
                  <a:pt x="594182" y="1295399"/>
                </a:lnTo>
                <a:lnTo>
                  <a:pt x="584555" y="1308099"/>
                </a:lnTo>
                <a:lnTo>
                  <a:pt x="1126756" y="1308099"/>
                </a:lnTo>
                <a:lnTo>
                  <a:pt x="1128052" y="1295399"/>
                </a:lnTo>
                <a:lnTo>
                  <a:pt x="1134808" y="1282699"/>
                </a:lnTo>
                <a:lnTo>
                  <a:pt x="1141996" y="1282699"/>
                </a:lnTo>
                <a:lnTo>
                  <a:pt x="1144676" y="1269999"/>
                </a:lnTo>
                <a:lnTo>
                  <a:pt x="1156398" y="1269999"/>
                </a:lnTo>
                <a:lnTo>
                  <a:pt x="1158913" y="1257299"/>
                </a:lnTo>
                <a:lnTo>
                  <a:pt x="1164755" y="1257299"/>
                </a:lnTo>
                <a:lnTo>
                  <a:pt x="1164285" y="1244599"/>
                </a:lnTo>
                <a:lnTo>
                  <a:pt x="1163675" y="1244599"/>
                </a:lnTo>
                <a:lnTo>
                  <a:pt x="1164386" y="1231899"/>
                </a:lnTo>
                <a:lnTo>
                  <a:pt x="1165872" y="1231899"/>
                </a:lnTo>
                <a:lnTo>
                  <a:pt x="1171054" y="1206499"/>
                </a:lnTo>
                <a:lnTo>
                  <a:pt x="1174407" y="1206499"/>
                </a:lnTo>
                <a:lnTo>
                  <a:pt x="1184643" y="1193799"/>
                </a:lnTo>
                <a:lnTo>
                  <a:pt x="1187792" y="1181099"/>
                </a:lnTo>
                <a:lnTo>
                  <a:pt x="1209840" y="1181099"/>
                </a:lnTo>
                <a:lnTo>
                  <a:pt x="1212405" y="1168399"/>
                </a:lnTo>
                <a:lnTo>
                  <a:pt x="1215237" y="1168399"/>
                </a:lnTo>
                <a:lnTo>
                  <a:pt x="1215656" y="1155699"/>
                </a:lnTo>
                <a:lnTo>
                  <a:pt x="1213459" y="1155699"/>
                </a:lnTo>
                <a:lnTo>
                  <a:pt x="1213802" y="1142999"/>
                </a:lnTo>
                <a:lnTo>
                  <a:pt x="1218425" y="1142999"/>
                </a:lnTo>
                <a:lnTo>
                  <a:pt x="1225562" y="1130299"/>
                </a:lnTo>
                <a:lnTo>
                  <a:pt x="1227277" y="1130299"/>
                </a:lnTo>
                <a:lnTo>
                  <a:pt x="1224610" y="1117599"/>
                </a:lnTo>
                <a:lnTo>
                  <a:pt x="1235367" y="1117599"/>
                </a:lnTo>
                <a:lnTo>
                  <a:pt x="1238427" y="1104899"/>
                </a:lnTo>
                <a:lnTo>
                  <a:pt x="1277874" y="1104899"/>
                </a:lnTo>
                <a:lnTo>
                  <a:pt x="1278915" y="1092199"/>
                </a:lnTo>
                <a:lnTo>
                  <a:pt x="1279918" y="1092199"/>
                </a:lnTo>
                <a:lnTo>
                  <a:pt x="1279474" y="1079499"/>
                </a:lnTo>
                <a:lnTo>
                  <a:pt x="1278064" y="1079499"/>
                </a:lnTo>
                <a:lnTo>
                  <a:pt x="1280363" y="1066799"/>
                </a:lnTo>
                <a:lnTo>
                  <a:pt x="1280909" y="1066799"/>
                </a:lnTo>
                <a:lnTo>
                  <a:pt x="1282788" y="1054099"/>
                </a:lnTo>
                <a:lnTo>
                  <a:pt x="1286446" y="1054099"/>
                </a:lnTo>
                <a:lnTo>
                  <a:pt x="1288986" y="1041399"/>
                </a:lnTo>
                <a:close/>
              </a:path>
              <a:path w="1289050" h="1320800">
                <a:moveTo>
                  <a:pt x="1171498" y="1219199"/>
                </a:moveTo>
                <a:lnTo>
                  <a:pt x="1170292" y="1219199"/>
                </a:lnTo>
                <a:lnTo>
                  <a:pt x="1167714" y="1231899"/>
                </a:lnTo>
                <a:lnTo>
                  <a:pt x="1167244" y="1244599"/>
                </a:lnTo>
                <a:lnTo>
                  <a:pt x="1169187" y="1244599"/>
                </a:lnTo>
                <a:lnTo>
                  <a:pt x="1171257" y="1231899"/>
                </a:lnTo>
                <a:lnTo>
                  <a:pt x="1171727" y="1231899"/>
                </a:lnTo>
                <a:lnTo>
                  <a:pt x="1171498" y="1219199"/>
                </a:lnTo>
                <a:close/>
              </a:path>
              <a:path w="1289050" h="1320800">
                <a:moveTo>
                  <a:pt x="1262951" y="1130299"/>
                </a:moveTo>
                <a:lnTo>
                  <a:pt x="1253185" y="1130299"/>
                </a:lnTo>
                <a:lnTo>
                  <a:pt x="1251953" y="1142999"/>
                </a:lnTo>
                <a:lnTo>
                  <a:pt x="1257706" y="1142999"/>
                </a:lnTo>
                <a:lnTo>
                  <a:pt x="1262951" y="1130299"/>
                </a:lnTo>
                <a:close/>
              </a:path>
              <a:path w="1289050" h="1320800">
                <a:moveTo>
                  <a:pt x="1277874" y="1104899"/>
                </a:moveTo>
                <a:lnTo>
                  <a:pt x="1254112" y="1104899"/>
                </a:lnTo>
                <a:lnTo>
                  <a:pt x="1254112" y="1117599"/>
                </a:lnTo>
                <a:lnTo>
                  <a:pt x="1254480" y="1117599"/>
                </a:lnTo>
                <a:lnTo>
                  <a:pt x="1255102" y="1130299"/>
                </a:lnTo>
                <a:lnTo>
                  <a:pt x="1270965" y="1130299"/>
                </a:lnTo>
                <a:lnTo>
                  <a:pt x="1273403" y="1117599"/>
                </a:lnTo>
                <a:lnTo>
                  <a:pt x="1277874" y="1104899"/>
                </a:lnTo>
                <a:close/>
              </a:path>
              <a:path w="1289050" h="1320800">
                <a:moveTo>
                  <a:pt x="1287500" y="1028699"/>
                </a:moveTo>
                <a:lnTo>
                  <a:pt x="669683" y="1028699"/>
                </a:lnTo>
                <a:lnTo>
                  <a:pt x="671880" y="1041399"/>
                </a:lnTo>
                <a:lnTo>
                  <a:pt x="1288681" y="1041399"/>
                </a:lnTo>
                <a:lnTo>
                  <a:pt x="1287500" y="1028699"/>
                </a:lnTo>
                <a:close/>
              </a:path>
              <a:path w="1289050" h="1320800">
                <a:moveTo>
                  <a:pt x="1271066" y="977899"/>
                </a:moveTo>
                <a:lnTo>
                  <a:pt x="668350" y="977899"/>
                </a:lnTo>
                <a:lnTo>
                  <a:pt x="665873" y="990599"/>
                </a:lnTo>
                <a:lnTo>
                  <a:pt x="658202" y="990599"/>
                </a:lnTo>
                <a:lnTo>
                  <a:pt x="666534" y="1015999"/>
                </a:lnTo>
                <a:lnTo>
                  <a:pt x="667918" y="1028699"/>
                </a:lnTo>
                <a:lnTo>
                  <a:pt x="1286294" y="1028699"/>
                </a:lnTo>
                <a:lnTo>
                  <a:pt x="1281963" y="1015999"/>
                </a:lnTo>
                <a:lnTo>
                  <a:pt x="1279207" y="1015999"/>
                </a:lnTo>
                <a:lnTo>
                  <a:pt x="1271066" y="977899"/>
                </a:lnTo>
                <a:close/>
              </a:path>
              <a:path w="1289050" h="1320800">
                <a:moveTo>
                  <a:pt x="1247470" y="838199"/>
                </a:moveTo>
                <a:lnTo>
                  <a:pt x="1134859" y="838199"/>
                </a:lnTo>
                <a:lnTo>
                  <a:pt x="1131849" y="850899"/>
                </a:lnTo>
                <a:lnTo>
                  <a:pt x="1129423" y="850899"/>
                </a:lnTo>
                <a:lnTo>
                  <a:pt x="1121600" y="863599"/>
                </a:lnTo>
                <a:lnTo>
                  <a:pt x="1118120" y="876299"/>
                </a:lnTo>
                <a:lnTo>
                  <a:pt x="1107846" y="876299"/>
                </a:lnTo>
                <a:lnTo>
                  <a:pt x="1097076" y="888999"/>
                </a:lnTo>
                <a:lnTo>
                  <a:pt x="1091399" y="901699"/>
                </a:lnTo>
                <a:lnTo>
                  <a:pt x="624090" y="901699"/>
                </a:lnTo>
                <a:lnTo>
                  <a:pt x="627672" y="914399"/>
                </a:lnTo>
                <a:lnTo>
                  <a:pt x="629043" y="914399"/>
                </a:lnTo>
                <a:lnTo>
                  <a:pt x="653021" y="977899"/>
                </a:lnTo>
                <a:lnTo>
                  <a:pt x="656056" y="990599"/>
                </a:lnTo>
                <a:lnTo>
                  <a:pt x="658114" y="977899"/>
                </a:lnTo>
                <a:lnTo>
                  <a:pt x="1271066" y="977899"/>
                </a:lnTo>
                <a:lnTo>
                  <a:pt x="1267739" y="939799"/>
                </a:lnTo>
                <a:lnTo>
                  <a:pt x="1262481" y="927099"/>
                </a:lnTo>
                <a:lnTo>
                  <a:pt x="1253236" y="863599"/>
                </a:lnTo>
                <a:lnTo>
                  <a:pt x="1247470" y="838199"/>
                </a:lnTo>
                <a:close/>
              </a:path>
              <a:path w="1289050" h="1320800">
                <a:moveTo>
                  <a:pt x="1060335" y="888999"/>
                </a:moveTo>
                <a:lnTo>
                  <a:pt x="623430" y="888999"/>
                </a:lnTo>
                <a:lnTo>
                  <a:pt x="622909" y="901699"/>
                </a:lnTo>
                <a:lnTo>
                  <a:pt x="1063625" y="901699"/>
                </a:lnTo>
                <a:lnTo>
                  <a:pt x="1060335" y="888999"/>
                </a:lnTo>
                <a:close/>
              </a:path>
              <a:path w="1289050" h="1320800">
                <a:moveTo>
                  <a:pt x="1055344" y="812799"/>
                </a:moveTo>
                <a:lnTo>
                  <a:pt x="632917" y="812799"/>
                </a:lnTo>
                <a:lnTo>
                  <a:pt x="634758" y="825499"/>
                </a:lnTo>
                <a:lnTo>
                  <a:pt x="636054" y="825499"/>
                </a:lnTo>
                <a:lnTo>
                  <a:pt x="636282" y="838199"/>
                </a:lnTo>
                <a:lnTo>
                  <a:pt x="637336" y="838199"/>
                </a:lnTo>
                <a:lnTo>
                  <a:pt x="640041" y="850899"/>
                </a:lnTo>
                <a:lnTo>
                  <a:pt x="639191" y="863599"/>
                </a:lnTo>
                <a:lnTo>
                  <a:pt x="635139" y="876299"/>
                </a:lnTo>
                <a:lnTo>
                  <a:pt x="626287" y="888999"/>
                </a:lnTo>
                <a:lnTo>
                  <a:pt x="1048715" y="888999"/>
                </a:lnTo>
                <a:lnTo>
                  <a:pt x="1045286" y="876299"/>
                </a:lnTo>
                <a:lnTo>
                  <a:pt x="1041425" y="876299"/>
                </a:lnTo>
                <a:lnTo>
                  <a:pt x="1043673" y="863599"/>
                </a:lnTo>
                <a:lnTo>
                  <a:pt x="1044194" y="863599"/>
                </a:lnTo>
                <a:lnTo>
                  <a:pt x="1043749" y="850899"/>
                </a:lnTo>
                <a:lnTo>
                  <a:pt x="1048105" y="850899"/>
                </a:lnTo>
                <a:lnTo>
                  <a:pt x="1045286" y="838199"/>
                </a:lnTo>
                <a:lnTo>
                  <a:pt x="1051052" y="825499"/>
                </a:lnTo>
                <a:lnTo>
                  <a:pt x="1055344" y="812799"/>
                </a:lnTo>
                <a:close/>
              </a:path>
              <a:path w="1289050" h="1320800">
                <a:moveTo>
                  <a:pt x="1230998" y="812799"/>
                </a:moveTo>
                <a:lnTo>
                  <a:pt x="1152956" y="812799"/>
                </a:lnTo>
                <a:lnTo>
                  <a:pt x="1151585" y="825499"/>
                </a:lnTo>
                <a:lnTo>
                  <a:pt x="1143673" y="825499"/>
                </a:lnTo>
                <a:lnTo>
                  <a:pt x="1129322" y="838199"/>
                </a:lnTo>
                <a:lnTo>
                  <a:pt x="1244765" y="838199"/>
                </a:lnTo>
                <a:lnTo>
                  <a:pt x="1236192" y="825499"/>
                </a:lnTo>
                <a:lnTo>
                  <a:pt x="1230998" y="812799"/>
                </a:lnTo>
                <a:close/>
              </a:path>
              <a:path w="1289050" h="1320800">
                <a:moveTo>
                  <a:pt x="1085164" y="800099"/>
                </a:moveTo>
                <a:lnTo>
                  <a:pt x="626338" y="800099"/>
                </a:lnTo>
                <a:lnTo>
                  <a:pt x="628002" y="812799"/>
                </a:lnTo>
                <a:lnTo>
                  <a:pt x="1084453" y="812799"/>
                </a:lnTo>
                <a:lnTo>
                  <a:pt x="1085164" y="800099"/>
                </a:lnTo>
                <a:close/>
              </a:path>
              <a:path w="1289050" h="1320800">
                <a:moveTo>
                  <a:pt x="1206995" y="800099"/>
                </a:moveTo>
                <a:lnTo>
                  <a:pt x="1189215" y="800099"/>
                </a:lnTo>
                <a:lnTo>
                  <a:pt x="1183500" y="812799"/>
                </a:lnTo>
                <a:lnTo>
                  <a:pt x="1225029" y="812799"/>
                </a:lnTo>
                <a:lnTo>
                  <a:pt x="1206995" y="800099"/>
                </a:lnTo>
                <a:close/>
              </a:path>
              <a:path w="1289050" h="1320800">
                <a:moveTo>
                  <a:pt x="1143876" y="673099"/>
                </a:moveTo>
                <a:lnTo>
                  <a:pt x="672782" y="673099"/>
                </a:lnTo>
                <a:lnTo>
                  <a:pt x="672731" y="685799"/>
                </a:lnTo>
                <a:lnTo>
                  <a:pt x="669823" y="698499"/>
                </a:lnTo>
                <a:lnTo>
                  <a:pt x="667969" y="698499"/>
                </a:lnTo>
                <a:lnTo>
                  <a:pt x="667918" y="711199"/>
                </a:lnTo>
                <a:lnTo>
                  <a:pt x="667156" y="711199"/>
                </a:lnTo>
                <a:lnTo>
                  <a:pt x="669493" y="723899"/>
                </a:lnTo>
                <a:lnTo>
                  <a:pt x="667346" y="723899"/>
                </a:lnTo>
                <a:lnTo>
                  <a:pt x="663448" y="736599"/>
                </a:lnTo>
                <a:lnTo>
                  <a:pt x="656107" y="749299"/>
                </a:lnTo>
                <a:lnTo>
                  <a:pt x="649008" y="774699"/>
                </a:lnTo>
                <a:lnTo>
                  <a:pt x="643953" y="774699"/>
                </a:lnTo>
                <a:lnTo>
                  <a:pt x="631672" y="787399"/>
                </a:lnTo>
                <a:lnTo>
                  <a:pt x="626897" y="800099"/>
                </a:lnTo>
                <a:lnTo>
                  <a:pt x="1099159" y="800099"/>
                </a:lnTo>
                <a:lnTo>
                  <a:pt x="1099362" y="787399"/>
                </a:lnTo>
                <a:lnTo>
                  <a:pt x="1102690" y="787399"/>
                </a:lnTo>
                <a:lnTo>
                  <a:pt x="1103591" y="774699"/>
                </a:lnTo>
                <a:lnTo>
                  <a:pt x="1105217" y="761999"/>
                </a:lnTo>
                <a:lnTo>
                  <a:pt x="1108697" y="749299"/>
                </a:lnTo>
                <a:lnTo>
                  <a:pt x="1128941" y="749299"/>
                </a:lnTo>
                <a:lnTo>
                  <a:pt x="1130528" y="736599"/>
                </a:lnTo>
                <a:lnTo>
                  <a:pt x="1141615" y="736599"/>
                </a:lnTo>
                <a:lnTo>
                  <a:pt x="1142771" y="723899"/>
                </a:lnTo>
                <a:lnTo>
                  <a:pt x="1143876" y="673099"/>
                </a:lnTo>
                <a:close/>
              </a:path>
              <a:path w="1289050" h="1320800">
                <a:moveTo>
                  <a:pt x="1121664" y="749299"/>
                </a:moveTo>
                <a:lnTo>
                  <a:pt x="1119987" y="749299"/>
                </a:lnTo>
                <a:lnTo>
                  <a:pt x="1119416" y="761999"/>
                </a:lnTo>
                <a:lnTo>
                  <a:pt x="1121664" y="749299"/>
                </a:lnTo>
                <a:close/>
              </a:path>
              <a:path w="1289050" h="1320800">
                <a:moveTo>
                  <a:pt x="1147622" y="660399"/>
                </a:moveTo>
                <a:lnTo>
                  <a:pt x="668782" y="660399"/>
                </a:lnTo>
                <a:lnTo>
                  <a:pt x="671550" y="673099"/>
                </a:lnTo>
                <a:lnTo>
                  <a:pt x="1144574" y="673099"/>
                </a:lnTo>
                <a:lnTo>
                  <a:pt x="1147622" y="660399"/>
                </a:lnTo>
                <a:close/>
              </a:path>
              <a:path w="1289050" h="1320800">
                <a:moveTo>
                  <a:pt x="1146276" y="634999"/>
                </a:moveTo>
                <a:lnTo>
                  <a:pt x="697026" y="634999"/>
                </a:lnTo>
                <a:lnTo>
                  <a:pt x="695591" y="647699"/>
                </a:lnTo>
                <a:lnTo>
                  <a:pt x="669455" y="647699"/>
                </a:lnTo>
                <a:lnTo>
                  <a:pt x="667016" y="660399"/>
                </a:lnTo>
                <a:lnTo>
                  <a:pt x="1148232" y="660399"/>
                </a:lnTo>
                <a:lnTo>
                  <a:pt x="1147864" y="647699"/>
                </a:lnTo>
                <a:lnTo>
                  <a:pt x="1146276" y="634999"/>
                </a:lnTo>
                <a:close/>
              </a:path>
              <a:path w="1289050" h="1320800">
                <a:moveTo>
                  <a:pt x="773938" y="596899"/>
                </a:moveTo>
                <a:lnTo>
                  <a:pt x="717956" y="596899"/>
                </a:lnTo>
                <a:lnTo>
                  <a:pt x="712330" y="609599"/>
                </a:lnTo>
                <a:lnTo>
                  <a:pt x="698131" y="609599"/>
                </a:lnTo>
                <a:lnTo>
                  <a:pt x="696036" y="634999"/>
                </a:lnTo>
                <a:lnTo>
                  <a:pt x="769251" y="634999"/>
                </a:lnTo>
                <a:lnTo>
                  <a:pt x="766432" y="622299"/>
                </a:lnTo>
                <a:lnTo>
                  <a:pt x="765441" y="622299"/>
                </a:lnTo>
                <a:lnTo>
                  <a:pt x="767740" y="609599"/>
                </a:lnTo>
                <a:lnTo>
                  <a:pt x="773938" y="596899"/>
                </a:lnTo>
                <a:close/>
              </a:path>
              <a:path w="1289050" h="1320800">
                <a:moveTo>
                  <a:pt x="783259" y="622299"/>
                </a:moveTo>
                <a:lnTo>
                  <a:pt x="777163" y="622299"/>
                </a:lnTo>
                <a:lnTo>
                  <a:pt x="774928" y="634999"/>
                </a:lnTo>
                <a:lnTo>
                  <a:pt x="783120" y="634999"/>
                </a:lnTo>
                <a:lnTo>
                  <a:pt x="783259" y="622299"/>
                </a:lnTo>
                <a:close/>
              </a:path>
              <a:path w="1289050" h="1320800">
                <a:moveTo>
                  <a:pt x="1128572" y="520699"/>
                </a:moveTo>
                <a:lnTo>
                  <a:pt x="808697" y="520699"/>
                </a:lnTo>
                <a:lnTo>
                  <a:pt x="807466" y="533399"/>
                </a:lnTo>
                <a:lnTo>
                  <a:pt x="810894" y="558799"/>
                </a:lnTo>
                <a:lnTo>
                  <a:pt x="808520" y="584199"/>
                </a:lnTo>
                <a:lnTo>
                  <a:pt x="803465" y="596899"/>
                </a:lnTo>
                <a:lnTo>
                  <a:pt x="796264" y="622299"/>
                </a:lnTo>
                <a:lnTo>
                  <a:pt x="785609" y="634999"/>
                </a:lnTo>
                <a:lnTo>
                  <a:pt x="1145616" y="634999"/>
                </a:lnTo>
                <a:lnTo>
                  <a:pt x="1144778" y="622299"/>
                </a:lnTo>
                <a:lnTo>
                  <a:pt x="1141615" y="622299"/>
                </a:lnTo>
                <a:lnTo>
                  <a:pt x="1141196" y="609599"/>
                </a:lnTo>
                <a:lnTo>
                  <a:pt x="1133754" y="609599"/>
                </a:lnTo>
                <a:lnTo>
                  <a:pt x="1129245" y="596899"/>
                </a:lnTo>
                <a:lnTo>
                  <a:pt x="1124038" y="596899"/>
                </a:lnTo>
                <a:lnTo>
                  <a:pt x="1123911" y="584199"/>
                </a:lnTo>
                <a:lnTo>
                  <a:pt x="1122705" y="584199"/>
                </a:lnTo>
                <a:lnTo>
                  <a:pt x="1123022" y="571499"/>
                </a:lnTo>
                <a:lnTo>
                  <a:pt x="1143952" y="571499"/>
                </a:lnTo>
                <a:lnTo>
                  <a:pt x="1142682" y="558799"/>
                </a:lnTo>
                <a:lnTo>
                  <a:pt x="1144676" y="558799"/>
                </a:lnTo>
                <a:lnTo>
                  <a:pt x="1143419" y="546099"/>
                </a:lnTo>
                <a:lnTo>
                  <a:pt x="1136053" y="546099"/>
                </a:lnTo>
                <a:lnTo>
                  <a:pt x="1131531" y="533399"/>
                </a:lnTo>
                <a:lnTo>
                  <a:pt x="1128242" y="533399"/>
                </a:lnTo>
                <a:lnTo>
                  <a:pt x="1128572" y="520699"/>
                </a:lnTo>
                <a:close/>
              </a:path>
              <a:path w="1289050" h="1320800">
                <a:moveTo>
                  <a:pt x="789647" y="609599"/>
                </a:moveTo>
                <a:lnTo>
                  <a:pt x="778789" y="609599"/>
                </a:lnTo>
                <a:lnTo>
                  <a:pt x="778027" y="622299"/>
                </a:lnTo>
                <a:lnTo>
                  <a:pt x="787679" y="622299"/>
                </a:lnTo>
                <a:lnTo>
                  <a:pt x="789647" y="609599"/>
                </a:lnTo>
                <a:close/>
              </a:path>
              <a:path w="1289050" h="1320800">
                <a:moveTo>
                  <a:pt x="792073" y="596899"/>
                </a:moveTo>
                <a:lnTo>
                  <a:pt x="783450" y="596899"/>
                </a:lnTo>
                <a:lnTo>
                  <a:pt x="779970" y="609599"/>
                </a:lnTo>
                <a:lnTo>
                  <a:pt x="791844" y="609599"/>
                </a:lnTo>
                <a:lnTo>
                  <a:pt x="792073" y="596899"/>
                </a:lnTo>
                <a:close/>
              </a:path>
              <a:path w="1289050" h="1320800">
                <a:moveTo>
                  <a:pt x="721944" y="584199"/>
                </a:moveTo>
                <a:lnTo>
                  <a:pt x="719048" y="584199"/>
                </a:lnTo>
                <a:lnTo>
                  <a:pt x="718578" y="596899"/>
                </a:lnTo>
                <a:lnTo>
                  <a:pt x="723950" y="596899"/>
                </a:lnTo>
                <a:lnTo>
                  <a:pt x="721944" y="584199"/>
                </a:lnTo>
                <a:close/>
              </a:path>
              <a:path w="1289050" h="1320800">
                <a:moveTo>
                  <a:pt x="774255" y="571499"/>
                </a:moveTo>
                <a:lnTo>
                  <a:pt x="748157" y="571499"/>
                </a:lnTo>
                <a:lnTo>
                  <a:pt x="739660" y="596899"/>
                </a:lnTo>
                <a:lnTo>
                  <a:pt x="774458" y="596899"/>
                </a:lnTo>
                <a:lnTo>
                  <a:pt x="773404" y="584199"/>
                </a:lnTo>
                <a:lnTo>
                  <a:pt x="771347" y="584199"/>
                </a:lnTo>
                <a:lnTo>
                  <a:pt x="774255" y="571499"/>
                </a:lnTo>
                <a:close/>
              </a:path>
              <a:path w="1289050" h="1320800">
                <a:moveTo>
                  <a:pt x="794359" y="584199"/>
                </a:moveTo>
                <a:lnTo>
                  <a:pt x="786777" y="584199"/>
                </a:lnTo>
                <a:lnTo>
                  <a:pt x="786117" y="596899"/>
                </a:lnTo>
                <a:lnTo>
                  <a:pt x="794016" y="596899"/>
                </a:lnTo>
                <a:lnTo>
                  <a:pt x="794359" y="584199"/>
                </a:lnTo>
                <a:close/>
              </a:path>
              <a:path w="1289050" h="1320800">
                <a:moveTo>
                  <a:pt x="774458" y="558799"/>
                </a:moveTo>
                <a:lnTo>
                  <a:pt x="757542" y="558799"/>
                </a:lnTo>
                <a:lnTo>
                  <a:pt x="750493" y="571499"/>
                </a:lnTo>
                <a:lnTo>
                  <a:pt x="777405" y="571499"/>
                </a:lnTo>
                <a:lnTo>
                  <a:pt x="774458" y="558799"/>
                </a:lnTo>
                <a:close/>
              </a:path>
              <a:path w="1289050" h="1320800">
                <a:moveTo>
                  <a:pt x="451205" y="546099"/>
                </a:moveTo>
                <a:lnTo>
                  <a:pt x="438099" y="546099"/>
                </a:lnTo>
                <a:lnTo>
                  <a:pt x="439724" y="558799"/>
                </a:lnTo>
                <a:lnTo>
                  <a:pt x="452628" y="558799"/>
                </a:lnTo>
                <a:lnTo>
                  <a:pt x="451205" y="546099"/>
                </a:lnTo>
                <a:close/>
              </a:path>
              <a:path w="1289050" h="1320800">
                <a:moveTo>
                  <a:pt x="776884" y="546099"/>
                </a:moveTo>
                <a:lnTo>
                  <a:pt x="768286" y="546099"/>
                </a:lnTo>
                <a:lnTo>
                  <a:pt x="760006" y="558799"/>
                </a:lnTo>
                <a:lnTo>
                  <a:pt x="774496" y="558799"/>
                </a:lnTo>
                <a:lnTo>
                  <a:pt x="776884" y="546099"/>
                </a:lnTo>
                <a:close/>
              </a:path>
              <a:path w="1289050" h="1320800">
                <a:moveTo>
                  <a:pt x="493509" y="482599"/>
                </a:moveTo>
                <a:lnTo>
                  <a:pt x="409321" y="482599"/>
                </a:lnTo>
                <a:lnTo>
                  <a:pt x="409232" y="495299"/>
                </a:lnTo>
                <a:lnTo>
                  <a:pt x="442429" y="495299"/>
                </a:lnTo>
                <a:lnTo>
                  <a:pt x="443484" y="507999"/>
                </a:lnTo>
                <a:lnTo>
                  <a:pt x="439115" y="507999"/>
                </a:lnTo>
                <a:lnTo>
                  <a:pt x="435051" y="520699"/>
                </a:lnTo>
                <a:lnTo>
                  <a:pt x="431914" y="533399"/>
                </a:lnTo>
                <a:lnTo>
                  <a:pt x="431279" y="533399"/>
                </a:lnTo>
                <a:lnTo>
                  <a:pt x="430555" y="546099"/>
                </a:lnTo>
                <a:lnTo>
                  <a:pt x="458711" y="546099"/>
                </a:lnTo>
                <a:lnTo>
                  <a:pt x="493509" y="482599"/>
                </a:lnTo>
                <a:close/>
              </a:path>
              <a:path w="1289050" h="1320800">
                <a:moveTo>
                  <a:pt x="784694" y="533399"/>
                </a:moveTo>
                <a:lnTo>
                  <a:pt x="781062" y="533399"/>
                </a:lnTo>
                <a:lnTo>
                  <a:pt x="776630" y="546099"/>
                </a:lnTo>
                <a:lnTo>
                  <a:pt x="784275" y="546099"/>
                </a:lnTo>
                <a:lnTo>
                  <a:pt x="784694" y="533399"/>
                </a:lnTo>
                <a:close/>
              </a:path>
              <a:path w="1289050" h="1320800">
                <a:moveTo>
                  <a:pt x="1105077" y="495299"/>
                </a:moveTo>
                <a:lnTo>
                  <a:pt x="843711" y="495299"/>
                </a:lnTo>
                <a:lnTo>
                  <a:pt x="817943" y="507999"/>
                </a:lnTo>
                <a:lnTo>
                  <a:pt x="812546" y="520699"/>
                </a:lnTo>
                <a:lnTo>
                  <a:pt x="1132700" y="520699"/>
                </a:lnTo>
                <a:lnTo>
                  <a:pt x="1126464" y="507999"/>
                </a:lnTo>
                <a:lnTo>
                  <a:pt x="1112316" y="507999"/>
                </a:lnTo>
                <a:lnTo>
                  <a:pt x="1105077" y="495299"/>
                </a:lnTo>
                <a:close/>
              </a:path>
              <a:path w="1289050" h="1320800">
                <a:moveTo>
                  <a:pt x="437006" y="495299"/>
                </a:moveTo>
                <a:lnTo>
                  <a:pt x="408228" y="495299"/>
                </a:lnTo>
                <a:lnTo>
                  <a:pt x="410654" y="507999"/>
                </a:lnTo>
                <a:lnTo>
                  <a:pt x="425145" y="507999"/>
                </a:lnTo>
                <a:lnTo>
                  <a:pt x="437006" y="495299"/>
                </a:lnTo>
                <a:close/>
              </a:path>
              <a:path w="1289050" h="1320800">
                <a:moveTo>
                  <a:pt x="1078547" y="482599"/>
                </a:moveTo>
                <a:lnTo>
                  <a:pt x="886269" y="482599"/>
                </a:lnTo>
                <a:lnTo>
                  <a:pt x="882256" y="495299"/>
                </a:lnTo>
                <a:lnTo>
                  <a:pt x="1081646" y="495299"/>
                </a:lnTo>
                <a:lnTo>
                  <a:pt x="1078547" y="482599"/>
                </a:lnTo>
                <a:close/>
              </a:path>
              <a:path w="1289050" h="1320800">
                <a:moveTo>
                  <a:pt x="499414" y="469899"/>
                </a:moveTo>
                <a:lnTo>
                  <a:pt x="416902" y="469899"/>
                </a:lnTo>
                <a:lnTo>
                  <a:pt x="416229" y="482599"/>
                </a:lnTo>
                <a:lnTo>
                  <a:pt x="496265" y="482599"/>
                </a:lnTo>
                <a:lnTo>
                  <a:pt x="499414" y="469899"/>
                </a:lnTo>
                <a:close/>
              </a:path>
              <a:path w="1289050" h="1320800">
                <a:moveTo>
                  <a:pt x="1049807" y="469899"/>
                </a:moveTo>
                <a:lnTo>
                  <a:pt x="857542" y="469899"/>
                </a:lnTo>
                <a:lnTo>
                  <a:pt x="860679" y="482599"/>
                </a:lnTo>
                <a:lnTo>
                  <a:pt x="1055344" y="482599"/>
                </a:lnTo>
                <a:lnTo>
                  <a:pt x="1049807" y="469899"/>
                </a:lnTo>
                <a:close/>
              </a:path>
              <a:path w="1289050" h="1320800">
                <a:moveTo>
                  <a:pt x="503605" y="457199"/>
                </a:moveTo>
                <a:lnTo>
                  <a:pt x="418096" y="457199"/>
                </a:lnTo>
                <a:lnTo>
                  <a:pt x="419417" y="469899"/>
                </a:lnTo>
                <a:lnTo>
                  <a:pt x="500748" y="469899"/>
                </a:lnTo>
                <a:lnTo>
                  <a:pt x="503605" y="457199"/>
                </a:lnTo>
                <a:close/>
              </a:path>
              <a:path w="1289050" h="1320800">
                <a:moveTo>
                  <a:pt x="1006983" y="444499"/>
                </a:moveTo>
                <a:lnTo>
                  <a:pt x="855218" y="444499"/>
                </a:lnTo>
                <a:lnTo>
                  <a:pt x="854062" y="457199"/>
                </a:lnTo>
                <a:lnTo>
                  <a:pt x="855103" y="469899"/>
                </a:lnTo>
                <a:lnTo>
                  <a:pt x="1012088" y="469899"/>
                </a:lnTo>
                <a:lnTo>
                  <a:pt x="1010513" y="457199"/>
                </a:lnTo>
                <a:lnTo>
                  <a:pt x="1009091" y="457199"/>
                </a:lnTo>
                <a:lnTo>
                  <a:pt x="1006983" y="444499"/>
                </a:lnTo>
                <a:close/>
              </a:path>
              <a:path w="1289050" h="1320800">
                <a:moveTo>
                  <a:pt x="511035" y="444499"/>
                </a:moveTo>
                <a:lnTo>
                  <a:pt x="421043" y="444499"/>
                </a:lnTo>
                <a:lnTo>
                  <a:pt x="420420" y="457199"/>
                </a:lnTo>
                <a:lnTo>
                  <a:pt x="505409" y="457199"/>
                </a:lnTo>
                <a:lnTo>
                  <a:pt x="511035" y="444499"/>
                </a:lnTo>
                <a:close/>
              </a:path>
              <a:path w="1289050" h="1320800">
                <a:moveTo>
                  <a:pt x="521131" y="431799"/>
                </a:moveTo>
                <a:lnTo>
                  <a:pt x="417855" y="431799"/>
                </a:lnTo>
                <a:lnTo>
                  <a:pt x="420611" y="444499"/>
                </a:lnTo>
                <a:lnTo>
                  <a:pt x="514807" y="444499"/>
                </a:lnTo>
                <a:lnTo>
                  <a:pt x="521131" y="431799"/>
                </a:lnTo>
                <a:close/>
              </a:path>
              <a:path w="1289050" h="1320800">
                <a:moveTo>
                  <a:pt x="610806" y="431799"/>
                </a:moveTo>
                <a:lnTo>
                  <a:pt x="599160" y="431799"/>
                </a:lnTo>
                <a:lnTo>
                  <a:pt x="604177" y="444499"/>
                </a:lnTo>
                <a:lnTo>
                  <a:pt x="611225" y="444499"/>
                </a:lnTo>
                <a:lnTo>
                  <a:pt x="610806" y="431799"/>
                </a:lnTo>
                <a:close/>
              </a:path>
              <a:path w="1289050" h="1320800">
                <a:moveTo>
                  <a:pt x="997115" y="431799"/>
                </a:moveTo>
                <a:lnTo>
                  <a:pt x="863206" y="431799"/>
                </a:lnTo>
                <a:lnTo>
                  <a:pt x="858634" y="444499"/>
                </a:lnTo>
                <a:lnTo>
                  <a:pt x="1002220" y="444499"/>
                </a:lnTo>
                <a:lnTo>
                  <a:pt x="997115" y="431799"/>
                </a:lnTo>
                <a:close/>
              </a:path>
              <a:path w="1289050" h="1320800">
                <a:moveTo>
                  <a:pt x="533908" y="419099"/>
                </a:moveTo>
                <a:lnTo>
                  <a:pt x="418655" y="419099"/>
                </a:lnTo>
                <a:lnTo>
                  <a:pt x="419620" y="431799"/>
                </a:lnTo>
                <a:lnTo>
                  <a:pt x="531101" y="431799"/>
                </a:lnTo>
                <a:lnTo>
                  <a:pt x="533908" y="419099"/>
                </a:lnTo>
                <a:close/>
              </a:path>
              <a:path w="1289050" h="1320800">
                <a:moveTo>
                  <a:pt x="555485" y="419099"/>
                </a:moveTo>
                <a:lnTo>
                  <a:pt x="553300" y="419099"/>
                </a:lnTo>
                <a:lnTo>
                  <a:pt x="554824" y="431799"/>
                </a:lnTo>
                <a:lnTo>
                  <a:pt x="555485" y="419099"/>
                </a:lnTo>
                <a:close/>
              </a:path>
              <a:path w="1289050" h="1320800">
                <a:moveTo>
                  <a:pt x="616280" y="419099"/>
                </a:moveTo>
                <a:lnTo>
                  <a:pt x="601370" y="419099"/>
                </a:lnTo>
                <a:lnTo>
                  <a:pt x="596138" y="431799"/>
                </a:lnTo>
                <a:lnTo>
                  <a:pt x="613092" y="431799"/>
                </a:lnTo>
                <a:lnTo>
                  <a:pt x="616280" y="419099"/>
                </a:lnTo>
                <a:close/>
              </a:path>
              <a:path w="1289050" h="1320800">
                <a:moveTo>
                  <a:pt x="914069" y="393699"/>
                </a:moveTo>
                <a:lnTo>
                  <a:pt x="908265" y="393699"/>
                </a:lnTo>
                <a:lnTo>
                  <a:pt x="906513" y="406399"/>
                </a:lnTo>
                <a:lnTo>
                  <a:pt x="875118" y="406399"/>
                </a:lnTo>
                <a:lnTo>
                  <a:pt x="880694" y="419099"/>
                </a:lnTo>
                <a:lnTo>
                  <a:pt x="879157" y="419099"/>
                </a:lnTo>
                <a:lnTo>
                  <a:pt x="872820" y="431799"/>
                </a:lnTo>
                <a:lnTo>
                  <a:pt x="952779" y="431799"/>
                </a:lnTo>
                <a:lnTo>
                  <a:pt x="940320" y="419099"/>
                </a:lnTo>
                <a:lnTo>
                  <a:pt x="919289" y="406399"/>
                </a:lnTo>
                <a:lnTo>
                  <a:pt x="914069" y="393699"/>
                </a:lnTo>
                <a:close/>
              </a:path>
              <a:path w="1289050" h="1320800">
                <a:moveTo>
                  <a:pt x="540054" y="393699"/>
                </a:moveTo>
                <a:lnTo>
                  <a:pt x="370014" y="393699"/>
                </a:lnTo>
                <a:lnTo>
                  <a:pt x="371246" y="406399"/>
                </a:lnTo>
                <a:lnTo>
                  <a:pt x="406273" y="406399"/>
                </a:lnTo>
                <a:lnTo>
                  <a:pt x="408139" y="419099"/>
                </a:lnTo>
                <a:lnTo>
                  <a:pt x="536663" y="419099"/>
                </a:lnTo>
                <a:lnTo>
                  <a:pt x="537667" y="406399"/>
                </a:lnTo>
                <a:lnTo>
                  <a:pt x="540054" y="393699"/>
                </a:lnTo>
                <a:close/>
              </a:path>
              <a:path w="1289050" h="1320800">
                <a:moveTo>
                  <a:pt x="574370" y="406399"/>
                </a:moveTo>
                <a:lnTo>
                  <a:pt x="552399" y="406399"/>
                </a:lnTo>
                <a:lnTo>
                  <a:pt x="551103" y="419099"/>
                </a:lnTo>
                <a:lnTo>
                  <a:pt x="573214" y="419099"/>
                </a:lnTo>
                <a:lnTo>
                  <a:pt x="574370" y="406399"/>
                </a:lnTo>
                <a:close/>
              </a:path>
              <a:path w="1289050" h="1320800">
                <a:moveTo>
                  <a:pt x="625094" y="406399"/>
                </a:moveTo>
                <a:lnTo>
                  <a:pt x="604977" y="406399"/>
                </a:lnTo>
                <a:lnTo>
                  <a:pt x="604177" y="419099"/>
                </a:lnTo>
                <a:lnTo>
                  <a:pt x="625043" y="419099"/>
                </a:lnTo>
                <a:lnTo>
                  <a:pt x="625094" y="406399"/>
                </a:lnTo>
                <a:close/>
              </a:path>
              <a:path w="1289050" h="1320800">
                <a:moveTo>
                  <a:pt x="578650" y="393699"/>
                </a:moveTo>
                <a:lnTo>
                  <a:pt x="549821" y="393699"/>
                </a:lnTo>
                <a:lnTo>
                  <a:pt x="551154" y="406399"/>
                </a:lnTo>
                <a:lnTo>
                  <a:pt x="578650" y="406399"/>
                </a:lnTo>
                <a:lnTo>
                  <a:pt x="578650" y="393699"/>
                </a:lnTo>
                <a:close/>
              </a:path>
              <a:path w="1289050" h="1320800">
                <a:moveTo>
                  <a:pt x="662393" y="368299"/>
                </a:moveTo>
                <a:lnTo>
                  <a:pt x="554824" y="368299"/>
                </a:lnTo>
                <a:lnTo>
                  <a:pt x="554723" y="380999"/>
                </a:lnTo>
                <a:lnTo>
                  <a:pt x="623989" y="380999"/>
                </a:lnTo>
                <a:lnTo>
                  <a:pt x="618756" y="393699"/>
                </a:lnTo>
                <a:lnTo>
                  <a:pt x="619074" y="406399"/>
                </a:lnTo>
                <a:lnTo>
                  <a:pt x="640613" y="406399"/>
                </a:lnTo>
                <a:lnTo>
                  <a:pt x="641718" y="393699"/>
                </a:lnTo>
                <a:lnTo>
                  <a:pt x="652767" y="393699"/>
                </a:lnTo>
                <a:lnTo>
                  <a:pt x="657059" y="380999"/>
                </a:lnTo>
                <a:lnTo>
                  <a:pt x="662393" y="368299"/>
                </a:lnTo>
                <a:close/>
              </a:path>
              <a:path w="1289050" h="1320800">
                <a:moveTo>
                  <a:pt x="549249" y="368299"/>
                </a:moveTo>
                <a:lnTo>
                  <a:pt x="369227" y="368299"/>
                </a:lnTo>
                <a:lnTo>
                  <a:pt x="373354" y="380999"/>
                </a:lnTo>
                <a:lnTo>
                  <a:pt x="372643" y="380999"/>
                </a:lnTo>
                <a:lnTo>
                  <a:pt x="369112" y="393699"/>
                </a:lnTo>
                <a:lnTo>
                  <a:pt x="544906" y="393699"/>
                </a:lnTo>
                <a:lnTo>
                  <a:pt x="546239" y="380999"/>
                </a:lnTo>
                <a:lnTo>
                  <a:pt x="549249" y="368299"/>
                </a:lnTo>
                <a:close/>
              </a:path>
              <a:path w="1289050" h="1320800">
                <a:moveTo>
                  <a:pt x="582739" y="380999"/>
                </a:moveTo>
                <a:lnTo>
                  <a:pt x="552996" y="380999"/>
                </a:lnTo>
                <a:lnTo>
                  <a:pt x="549719" y="393699"/>
                </a:lnTo>
                <a:lnTo>
                  <a:pt x="584263" y="393699"/>
                </a:lnTo>
                <a:lnTo>
                  <a:pt x="582739" y="380999"/>
                </a:lnTo>
                <a:close/>
              </a:path>
              <a:path w="1289050" h="1320800">
                <a:moveTo>
                  <a:pt x="606983" y="380999"/>
                </a:moveTo>
                <a:lnTo>
                  <a:pt x="591362" y="380999"/>
                </a:lnTo>
                <a:lnTo>
                  <a:pt x="597255" y="393699"/>
                </a:lnTo>
                <a:lnTo>
                  <a:pt x="604748" y="393699"/>
                </a:lnTo>
                <a:lnTo>
                  <a:pt x="606983" y="380999"/>
                </a:lnTo>
                <a:close/>
              </a:path>
              <a:path w="1289050" h="1320800">
                <a:moveTo>
                  <a:pt x="915708" y="368299"/>
                </a:moveTo>
                <a:lnTo>
                  <a:pt x="895845" y="368299"/>
                </a:lnTo>
                <a:lnTo>
                  <a:pt x="897178" y="380999"/>
                </a:lnTo>
                <a:lnTo>
                  <a:pt x="915174" y="380999"/>
                </a:lnTo>
                <a:lnTo>
                  <a:pt x="915708" y="368299"/>
                </a:lnTo>
                <a:close/>
              </a:path>
              <a:path w="1289050" h="1320800">
                <a:moveTo>
                  <a:pt x="697598" y="355599"/>
                </a:moveTo>
                <a:lnTo>
                  <a:pt x="348399" y="355599"/>
                </a:lnTo>
                <a:lnTo>
                  <a:pt x="351066" y="368299"/>
                </a:lnTo>
                <a:lnTo>
                  <a:pt x="669874" y="368299"/>
                </a:lnTo>
                <a:lnTo>
                  <a:pt x="697598" y="355599"/>
                </a:lnTo>
                <a:close/>
              </a:path>
              <a:path w="1289050" h="1320800">
                <a:moveTo>
                  <a:pt x="724077" y="355599"/>
                </a:moveTo>
                <a:lnTo>
                  <a:pt x="703745" y="355599"/>
                </a:lnTo>
                <a:lnTo>
                  <a:pt x="713981" y="368299"/>
                </a:lnTo>
                <a:lnTo>
                  <a:pt x="722896" y="368299"/>
                </a:lnTo>
                <a:lnTo>
                  <a:pt x="724077" y="355599"/>
                </a:lnTo>
                <a:close/>
              </a:path>
              <a:path w="1289050" h="1320800">
                <a:moveTo>
                  <a:pt x="915657" y="355599"/>
                </a:moveTo>
                <a:lnTo>
                  <a:pt x="880516" y="355599"/>
                </a:lnTo>
                <a:lnTo>
                  <a:pt x="883970" y="368299"/>
                </a:lnTo>
                <a:lnTo>
                  <a:pt x="915466" y="368299"/>
                </a:lnTo>
                <a:lnTo>
                  <a:pt x="915657" y="355599"/>
                </a:lnTo>
                <a:close/>
              </a:path>
              <a:path w="1289050" h="1320800">
                <a:moveTo>
                  <a:pt x="977023" y="355599"/>
                </a:moveTo>
                <a:lnTo>
                  <a:pt x="968362" y="355599"/>
                </a:lnTo>
                <a:lnTo>
                  <a:pt x="971257" y="368299"/>
                </a:lnTo>
                <a:lnTo>
                  <a:pt x="977976" y="368299"/>
                </a:lnTo>
                <a:lnTo>
                  <a:pt x="977023" y="355599"/>
                </a:lnTo>
                <a:close/>
              </a:path>
              <a:path w="1289050" h="1320800">
                <a:moveTo>
                  <a:pt x="1034135" y="355599"/>
                </a:moveTo>
                <a:lnTo>
                  <a:pt x="1029665" y="355599"/>
                </a:lnTo>
                <a:lnTo>
                  <a:pt x="1030947" y="368299"/>
                </a:lnTo>
                <a:lnTo>
                  <a:pt x="1032713" y="368299"/>
                </a:lnTo>
                <a:lnTo>
                  <a:pt x="1034135" y="355599"/>
                </a:lnTo>
                <a:close/>
              </a:path>
              <a:path w="1289050" h="1320800">
                <a:moveTo>
                  <a:pt x="1116799" y="355599"/>
                </a:moveTo>
                <a:lnTo>
                  <a:pt x="1060284" y="355599"/>
                </a:lnTo>
                <a:lnTo>
                  <a:pt x="1064196" y="368299"/>
                </a:lnTo>
                <a:lnTo>
                  <a:pt x="1111186" y="368299"/>
                </a:lnTo>
                <a:lnTo>
                  <a:pt x="1116799" y="355599"/>
                </a:lnTo>
                <a:close/>
              </a:path>
              <a:path w="1289050" h="1320800">
                <a:moveTo>
                  <a:pt x="290944" y="342899"/>
                </a:moveTo>
                <a:lnTo>
                  <a:pt x="278701" y="342899"/>
                </a:lnTo>
                <a:lnTo>
                  <a:pt x="284175" y="355599"/>
                </a:lnTo>
                <a:lnTo>
                  <a:pt x="287413" y="355599"/>
                </a:lnTo>
                <a:lnTo>
                  <a:pt x="290944" y="342899"/>
                </a:lnTo>
                <a:close/>
              </a:path>
              <a:path w="1289050" h="1320800">
                <a:moveTo>
                  <a:pt x="1025626" y="317499"/>
                </a:moveTo>
                <a:lnTo>
                  <a:pt x="210515" y="317499"/>
                </a:lnTo>
                <a:lnTo>
                  <a:pt x="229666" y="330199"/>
                </a:lnTo>
                <a:lnTo>
                  <a:pt x="239191" y="342899"/>
                </a:lnTo>
                <a:lnTo>
                  <a:pt x="305752" y="342899"/>
                </a:lnTo>
                <a:lnTo>
                  <a:pt x="308432" y="355599"/>
                </a:lnTo>
                <a:lnTo>
                  <a:pt x="770077" y="355599"/>
                </a:lnTo>
                <a:lnTo>
                  <a:pt x="773353" y="342899"/>
                </a:lnTo>
                <a:lnTo>
                  <a:pt x="783818" y="330199"/>
                </a:lnTo>
                <a:lnTo>
                  <a:pt x="1024458" y="330199"/>
                </a:lnTo>
                <a:lnTo>
                  <a:pt x="1025626" y="317499"/>
                </a:lnTo>
                <a:close/>
              </a:path>
              <a:path w="1289050" h="1320800">
                <a:moveTo>
                  <a:pt x="923899" y="342899"/>
                </a:moveTo>
                <a:lnTo>
                  <a:pt x="868489" y="342899"/>
                </a:lnTo>
                <a:lnTo>
                  <a:pt x="871207" y="355599"/>
                </a:lnTo>
                <a:lnTo>
                  <a:pt x="922197" y="355599"/>
                </a:lnTo>
                <a:lnTo>
                  <a:pt x="923899" y="342899"/>
                </a:lnTo>
                <a:close/>
              </a:path>
              <a:path w="1289050" h="1320800">
                <a:moveTo>
                  <a:pt x="1045997" y="342899"/>
                </a:moveTo>
                <a:lnTo>
                  <a:pt x="945959" y="342899"/>
                </a:lnTo>
                <a:lnTo>
                  <a:pt x="946912" y="355599"/>
                </a:lnTo>
                <a:lnTo>
                  <a:pt x="1048105" y="355599"/>
                </a:lnTo>
                <a:lnTo>
                  <a:pt x="1045997" y="342899"/>
                </a:lnTo>
                <a:close/>
              </a:path>
              <a:path w="1289050" h="1320800">
                <a:moveTo>
                  <a:pt x="1058329" y="342899"/>
                </a:moveTo>
                <a:lnTo>
                  <a:pt x="1054912" y="342899"/>
                </a:lnTo>
                <a:lnTo>
                  <a:pt x="1051915" y="355599"/>
                </a:lnTo>
                <a:lnTo>
                  <a:pt x="1061732" y="355599"/>
                </a:lnTo>
                <a:lnTo>
                  <a:pt x="1058329" y="342899"/>
                </a:lnTo>
                <a:close/>
              </a:path>
              <a:path w="1289050" h="1320800">
                <a:moveTo>
                  <a:pt x="1114196" y="342899"/>
                </a:moveTo>
                <a:lnTo>
                  <a:pt x="1069060" y="342899"/>
                </a:lnTo>
                <a:lnTo>
                  <a:pt x="1066584" y="355599"/>
                </a:lnTo>
                <a:lnTo>
                  <a:pt x="1117320" y="355599"/>
                </a:lnTo>
                <a:lnTo>
                  <a:pt x="1114196" y="342899"/>
                </a:lnTo>
                <a:close/>
              </a:path>
              <a:path w="1289050" h="1320800">
                <a:moveTo>
                  <a:pt x="1025283" y="330199"/>
                </a:moveTo>
                <a:lnTo>
                  <a:pt x="840765" y="330199"/>
                </a:lnTo>
                <a:lnTo>
                  <a:pt x="844346" y="342899"/>
                </a:lnTo>
                <a:lnTo>
                  <a:pt x="1031100" y="342899"/>
                </a:lnTo>
                <a:lnTo>
                  <a:pt x="1025283" y="330199"/>
                </a:lnTo>
                <a:close/>
              </a:path>
              <a:path w="1289050" h="1320800">
                <a:moveTo>
                  <a:pt x="1103947" y="330199"/>
                </a:moveTo>
                <a:lnTo>
                  <a:pt x="1085113" y="330199"/>
                </a:lnTo>
                <a:lnTo>
                  <a:pt x="1085164" y="342899"/>
                </a:lnTo>
                <a:lnTo>
                  <a:pt x="1105077" y="342899"/>
                </a:lnTo>
                <a:lnTo>
                  <a:pt x="1103947" y="330199"/>
                </a:lnTo>
                <a:close/>
              </a:path>
              <a:path w="1289050" h="1320800">
                <a:moveTo>
                  <a:pt x="994613" y="304799"/>
                </a:moveTo>
                <a:lnTo>
                  <a:pt x="177850" y="304799"/>
                </a:lnTo>
                <a:lnTo>
                  <a:pt x="199745" y="317499"/>
                </a:lnTo>
                <a:lnTo>
                  <a:pt x="998308" y="317499"/>
                </a:lnTo>
                <a:lnTo>
                  <a:pt x="994613" y="304799"/>
                </a:lnTo>
                <a:close/>
              </a:path>
              <a:path w="1289050" h="1320800">
                <a:moveTo>
                  <a:pt x="1014323" y="304799"/>
                </a:moveTo>
                <a:lnTo>
                  <a:pt x="1000125" y="304799"/>
                </a:lnTo>
                <a:lnTo>
                  <a:pt x="998308" y="317499"/>
                </a:lnTo>
                <a:lnTo>
                  <a:pt x="1015847" y="317499"/>
                </a:lnTo>
                <a:lnTo>
                  <a:pt x="1014323" y="304799"/>
                </a:lnTo>
                <a:close/>
              </a:path>
              <a:path w="1289050" h="1320800">
                <a:moveTo>
                  <a:pt x="1000544" y="292099"/>
                </a:moveTo>
                <a:lnTo>
                  <a:pt x="111848" y="292099"/>
                </a:lnTo>
                <a:lnTo>
                  <a:pt x="153619" y="304799"/>
                </a:lnTo>
                <a:lnTo>
                  <a:pt x="995413" y="304799"/>
                </a:lnTo>
                <a:lnTo>
                  <a:pt x="1000544" y="292099"/>
                </a:lnTo>
                <a:close/>
              </a:path>
              <a:path w="1289050" h="1320800">
                <a:moveTo>
                  <a:pt x="998601" y="279399"/>
                </a:moveTo>
                <a:lnTo>
                  <a:pt x="56921" y="279399"/>
                </a:lnTo>
                <a:lnTo>
                  <a:pt x="98221" y="292099"/>
                </a:lnTo>
                <a:lnTo>
                  <a:pt x="1002703" y="292099"/>
                </a:lnTo>
                <a:lnTo>
                  <a:pt x="998601" y="279399"/>
                </a:lnTo>
                <a:close/>
              </a:path>
              <a:path w="1289050" h="1320800">
                <a:moveTo>
                  <a:pt x="1013650" y="279399"/>
                </a:moveTo>
                <a:lnTo>
                  <a:pt x="1001115" y="279399"/>
                </a:lnTo>
                <a:lnTo>
                  <a:pt x="1004176" y="292099"/>
                </a:lnTo>
                <a:lnTo>
                  <a:pt x="1015847" y="292099"/>
                </a:lnTo>
                <a:lnTo>
                  <a:pt x="1013650" y="279399"/>
                </a:lnTo>
                <a:close/>
              </a:path>
              <a:path w="1289050" h="1320800">
                <a:moveTo>
                  <a:pt x="997038" y="266699"/>
                </a:moveTo>
                <a:lnTo>
                  <a:pt x="45923" y="266699"/>
                </a:lnTo>
                <a:lnTo>
                  <a:pt x="50444" y="279399"/>
                </a:lnTo>
                <a:lnTo>
                  <a:pt x="997800" y="279399"/>
                </a:lnTo>
                <a:lnTo>
                  <a:pt x="997038" y="266699"/>
                </a:lnTo>
                <a:close/>
              </a:path>
              <a:path w="1289050" h="1320800">
                <a:moveTo>
                  <a:pt x="1014374" y="266699"/>
                </a:moveTo>
                <a:lnTo>
                  <a:pt x="1010183" y="266699"/>
                </a:lnTo>
                <a:lnTo>
                  <a:pt x="1013472" y="279399"/>
                </a:lnTo>
                <a:lnTo>
                  <a:pt x="1014323" y="279399"/>
                </a:lnTo>
                <a:lnTo>
                  <a:pt x="1014374" y="266699"/>
                </a:lnTo>
                <a:close/>
              </a:path>
              <a:path w="1289050" h="1320800">
                <a:moveTo>
                  <a:pt x="604939" y="241299"/>
                </a:moveTo>
                <a:lnTo>
                  <a:pt x="31953" y="241299"/>
                </a:lnTo>
                <a:lnTo>
                  <a:pt x="43256" y="266699"/>
                </a:lnTo>
                <a:lnTo>
                  <a:pt x="1012317" y="266699"/>
                </a:lnTo>
                <a:lnTo>
                  <a:pt x="1009319" y="253999"/>
                </a:lnTo>
                <a:lnTo>
                  <a:pt x="604494" y="253999"/>
                </a:lnTo>
                <a:lnTo>
                  <a:pt x="604939" y="241299"/>
                </a:lnTo>
                <a:close/>
              </a:path>
              <a:path w="1289050" h="1320800">
                <a:moveTo>
                  <a:pt x="865492" y="228599"/>
                </a:moveTo>
                <a:lnTo>
                  <a:pt x="622376" y="228599"/>
                </a:lnTo>
                <a:lnTo>
                  <a:pt x="614565" y="241299"/>
                </a:lnTo>
                <a:lnTo>
                  <a:pt x="609561" y="253999"/>
                </a:lnTo>
                <a:lnTo>
                  <a:pt x="935901" y="253999"/>
                </a:lnTo>
                <a:lnTo>
                  <a:pt x="937374" y="241299"/>
                </a:lnTo>
                <a:lnTo>
                  <a:pt x="867537" y="241299"/>
                </a:lnTo>
                <a:lnTo>
                  <a:pt x="865492" y="228599"/>
                </a:lnTo>
                <a:close/>
              </a:path>
              <a:path w="1289050" h="1320800">
                <a:moveTo>
                  <a:pt x="1015314" y="228599"/>
                </a:moveTo>
                <a:lnTo>
                  <a:pt x="964869" y="228599"/>
                </a:lnTo>
                <a:lnTo>
                  <a:pt x="960869" y="241299"/>
                </a:lnTo>
                <a:lnTo>
                  <a:pt x="954252" y="241299"/>
                </a:lnTo>
                <a:lnTo>
                  <a:pt x="947864" y="253999"/>
                </a:lnTo>
                <a:lnTo>
                  <a:pt x="1007503" y="253999"/>
                </a:lnTo>
                <a:lnTo>
                  <a:pt x="1015314" y="228599"/>
                </a:lnTo>
                <a:close/>
              </a:path>
              <a:path w="1289050" h="1320800">
                <a:moveTo>
                  <a:pt x="555485" y="228599"/>
                </a:moveTo>
                <a:lnTo>
                  <a:pt x="27863" y="228599"/>
                </a:lnTo>
                <a:lnTo>
                  <a:pt x="29959" y="241299"/>
                </a:lnTo>
                <a:lnTo>
                  <a:pt x="560387" y="241299"/>
                </a:lnTo>
                <a:lnTo>
                  <a:pt x="555485" y="228599"/>
                </a:lnTo>
                <a:close/>
              </a:path>
              <a:path w="1289050" h="1320800">
                <a:moveTo>
                  <a:pt x="587946" y="228599"/>
                </a:moveTo>
                <a:lnTo>
                  <a:pt x="584644" y="241299"/>
                </a:lnTo>
                <a:lnTo>
                  <a:pt x="591362" y="241299"/>
                </a:lnTo>
                <a:lnTo>
                  <a:pt x="587946" y="228599"/>
                </a:lnTo>
                <a:close/>
              </a:path>
              <a:path w="1289050" h="1320800">
                <a:moveTo>
                  <a:pt x="607377" y="228599"/>
                </a:moveTo>
                <a:lnTo>
                  <a:pt x="599694" y="228599"/>
                </a:lnTo>
                <a:lnTo>
                  <a:pt x="600798" y="241299"/>
                </a:lnTo>
                <a:lnTo>
                  <a:pt x="607377" y="241299"/>
                </a:lnTo>
                <a:lnTo>
                  <a:pt x="607377" y="228599"/>
                </a:lnTo>
                <a:close/>
              </a:path>
              <a:path w="1289050" h="1320800">
                <a:moveTo>
                  <a:pt x="882218" y="228599"/>
                </a:moveTo>
                <a:lnTo>
                  <a:pt x="878497" y="228599"/>
                </a:lnTo>
                <a:lnTo>
                  <a:pt x="873163" y="241299"/>
                </a:lnTo>
                <a:lnTo>
                  <a:pt x="884491" y="241299"/>
                </a:lnTo>
                <a:lnTo>
                  <a:pt x="882218" y="228599"/>
                </a:lnTo>
                <a:close/>
              </a:path>
              <a:path w="1289050" h="1320800">
                <a:moveTo>
                  <a:pt x="927328" y="228599"/>
                </a:moveTo>
                <a:lnTo>
                  <a:pt x="922045" y="241299"/>
                </a:lnTo>
                <a:lnTo>
                  <a:pt x="933462" y="241299"/>
                </a:lnTo>
                <a:lnTo>
                  <a:pt x="927328" y="228599"/>
                </a:lnTo>
                <a:close/>
              </a:path>
              <a:path w="1289050" h="1320800">
                <a:moveTo>
                  <a:pt x="8940" y="215899"/>
                </a:moveTo>
                <a:lnTo>
                  <a:pt x="0" y="215899"/>
                </a:lnTo>
                <a:lnTo>
                  <a:pt x="660" y="228599"/>
                </a:lnTo>
                <a:lnTo>
                  <a:pt x="6134" y="228599"/>
                </a:lnTo>
                <a:lnTo>
                  <a:pt x="8940" y="215899"/>
                </a:lnTo>
                <a:close/>
              </a:path>
              <a:path w="1289050" h="1320800">
                <a:moveTo>
                  <a:pt x="485800" y="215899"/>
                </a:moveTo>
                <a:lnTo>
                  <a:pt x="11188" y="215899"/>
                </a:lnTo>
                <a:lnTo>
                  <a:pt x="12801" y="228599"/>
                </a:lnTo>
                <a:lnTo>
                  <a:pt x="486600" y="228599"/>
                </a:lnTo>
                <a:lnTo>
                  <a:pt x="485800" y="215899"/>
                </a:lnTo>
                <a:close/>
              </a:path>
              <a:path w="1289050" h="1320800">
                <a:moveTo>
                  <a:pt x="547814" y="215899"/>
                </a:moveTo>
                <a:lnTo>
                  <a:pt x="545630" y="228599"/>
                </a:lnTo>
                <a:lnTo>
                  <a:pt x="550062" y="228599"/>
                </a:lnTo>
                <a:lnTo>
                  <a:pt x="547814" y="215899"/>
                </a:lnTo>
                <a:close/>
              </a:path>
              <a:path w="1289050" h="1320800">
                <a:moveTo>
                  <a:pt x="609130" y="215899"/>
                </a:moveTo>
                <a:lnTo>
                  <a:pt x="597738" y="215899"/>
                </a:lnTo>
                <a:lnTo>
                  <a:pt x="597458" y="228599"/>
                </a:lnTo>
                <a:lnTo>
                  <a:pt x="610806" y="228599"/>
                </a:lnTo>
                <a:lnTo>
                  <a:pt x="609130" y="215899"/>
                </a:lnTo>
                <a:close/>
              </a:path>
              <a:path w="1289050" h="1320800">
                <a:moveTo>
                  <a:pt x="867397" y="215899"/>
                </a:moveTo>
                <a:lnTo>
                  <a:pt x="631723" y="215899"/>
                </a:lnTo>
                <a:lnTo>
                  <a:pt x="624471" y="228599"/>
                </a:lnTo>
                <a:lnTo>
                  <a:pt x="862914" y="228599"/>
                </a:lnTo>
                <a:lnTo>
                  <a:pt x="867397" y="215899"/>
                </a:lnTo>
                <a:close/>
              </a:path>
              <a:path w="1289050" h="1320800">
                <a:moveTo>
                  <a:pt x="483463" y="203199"/>
                </a:moveTo>
                <a:lnTo>
                  <a:pt x="6667" y="203199"/>
                </a:lnTo>
                <a:lnTo>
                  <a:pt x="2603" y="215899"/>
                </a:lnTo>
                <a:lnTo>
                  <a:pt x="485114" y="215899"/>
                </a:lnTo>
                <a:lnTo>
                  <a:pt x="483463" y="203199"/>
                </a:lnTo>
                <a:close/>
              </a:path>
              <a:path w="1289050" h="1320800">
                <a:moveTo>
                  <a:pt x="878154" y="165099"/>
                </a:moveTo>
                <a:lnTo>
                  <a:pt x="839571" y="165099"/>
                </a:lnTo>
                <a:lnTo>
                  <a:pt x="824611" y="177799"/>
                </a:lnTo>
                <a:lnTo>
                  <a:pt x="795172" y="190499"/>
                </a:lnTo>
                <a:lnTo>
                  <a:pt x="687031" y="190499"/>
                </a:lnTo>
                <a:lnTo>
                  <a:pt x="664857" y="203199"/>
                </a:lnTo>
                <a:lnTo>
                  <a:pt x="646531" y="215899"/>
                </a:lnTo>
                <a:lnTo>
                  <a:pt x="869010" y="215899"/>
                </a:lnTo>
                <a:lnTo>
                  <a:pt x="866889" y="203199"/>
                </a:lnTo>
                <a:lnTo>
                  <a:pt x="869734" y="177799"/>
                </a:lnTo>
                <a:lnTo>
                  <a:pt x="875639" y="177799"/>
                </a:lnTo>
                <a:lnTo>
                  <a:pt x="878154" y="165099"/>
                </a:lnTo>
                <a:close/>
              </a:path>
              <a:path w="1289050" h="1320800">
                <a:moveTo>
                  <a:pt x="467487" y="190499"/>
                </a:moveTo>
                <a:lnTo>
                  <a:pt x="55410" y="190499"/>
                </a:lnTo>
                <a:lnTo>
                  <a:pt x="26809" y="203199"/>
                </a:lnTo>
                <a:lnTo>
                  <a:pt x="470738" y="203199"/>
                </a:lnTo>
                <a:lnTo>
                  <a:pt x="467487" y="190499"/>
                </a:lnTo>
                <a:close/>
              </a:path>
              <a:path w="1289050" h="1320800">
                <a:moveTo>
                  <a:pt x="310426" y="152399"/>
                </a:moveTo>
                <a:lnTo>
                  <a:pt x="98221" y="152399"/>
                </a:lnTo>
                <a:lnTo>
                  <a:pt x="91694" y="165099"/>
                </a:lnTo>
                <a:lnTo>
                  <a:pt x="62217" y="190499"/>
                </a:lnTo>
                <a:lnTo>
                  <a:pt x="463727" y="190499"/>
                </a:lnTo>
                <a:lnTo>
                  <a:pt x="462153" y="177799"/>
                </a:lnTo>
                <a:lnTo>
                  <a:pt x="452628" y="177799"/>
                </a:lnTo>
                <a:lnTo>
                  <a:pt x="449999" y="165099"/>
                </a:lnTo>
                <a:lnTo>
                  <a:pt x="313715" y="165099"/>
                </a:lnTo>
                <a:lnTo>
                  <a:pt x="310426" y="152399"/>
                </a:lnTo>
                <a:close/>
              </a:path>
              <a:path w="1289050" h="1320800">
                <a:moveTo>
                  <a:pt x="447535" y="152399"/>
                </a:moveTo>
                <a:lnTo>
                  <a:pt x="325424" y="152399"/>
                </a:lnTo>
                <a:lnTo>
                  <a:pt x="316611" y="165099"/>
                </a:lnTo>
                <a:lnTo>
                  <a:pt x="449999" y="165099"/>
                </a:lnTo>
                <a:lnTo>
                  <a:pt x="447535" y="152399"/>
                </a:lnTo>
                <a:close/>
              </a:path>
              <a:path w="1289050" h="1320800">
                <a:moveTo>
                  <a:pt x="316611" y="114299"/>
                </a:moveTo>
                <a:lnTo>
                  <a:pt x="201612" y="114299"/>
                </a:lnTo>
                <a:lnTo>
                  <a:pt x="189852" y="126999"/>
                </a:lnTo>
                <a:lnTo>
                  <a:pt x="176695" y="139699"/>
                </a:lnTo>
                <a:lnTo>
                  <a:pt x="162217" y="152399"/>
                </a:lnTo>
                <a:lnTo>
                  <a:pt x="311505" y="152399"/>
                </a:lnTo>
                <a:lnTo>
                  <a:pt x="312039" y="139699"/>
                </a:lnTo>
                <a:lnTo>
                  <a:pt x="313029" y="139699"/>
                </a:lnTo>
                <a:lnTo>
                  <a:pt x="314858" y="126999"/>
                </a:lnTo>
                <a:lnTo>
                  <a:pt x="316141" y="126999"/>
                </a:lnTo>
                <a:lnTo>
                  <a:pt x="316611" y="114299"/>
                </a:lnTo>
                <a:close/>
              </a:path>
              <a:path w="1289050" h="1320800">
                <a:moveTo>
                  <a:pt x="345973" y="139699"/>
                </a:moveTo>
                <a:lnTo>
                  <a:pt x="330441" y="139699"/>
                </a:lnTo>
                <a:lnTo>
                  <a:pt x="324993" y="152399"/>
                </a:lnTo>
                <a:lnTo>
                  <a:pt x="343141" y="152399"/>
                </a:lnTo>
                <a:lnTo>
                  <a:pt x="345973" y="139699"/>
                </a:lnTo>
                <a:close/>
              </a:path>
              <a:path w="1289050" h="1320800">
                <a:moveTo>
                  <a:pt x="429602" y="139699"/>
                </a:moveTo>
                <a:lnTo>
                  <a:pt x="351586" y="139699"/>
                </a:lnTo>
                <a:lnTo>
                  <a:pt x="348005" y="152399"/>
                </a:lnTo>
                <a:lnTo>
                  <a:pt x="431190" y="152399"/>
                </a:lnTo>
                <a:lnTo>
                  <a:pt x="429602" y="139699"/>
                </a:lnTo>
                <a:close/>
              </a:path>
              <a:path w="1289050" h="1320800">
                <a:moveTo>
                  <a:pt x="358152" y="126999"/>
                </a:moveTo>
                <a:lnTo>
                  <a:pt x="349872" y="126999"/>
                </a:lnTo>
                <a:lnTo>
                  <a:pt x="342811" y="139699"/>
                </a:lnTo>
                <a:lnTo>
                  <a:pt x="349161" y="139699"/>
                </a:lnTo>
                <a:lnTo>
                  <a:pt x="358152" y="126999"/>
                </a:lnTo>
                <a:close/>
              </a:path>
              <a:path w="1289050" h="1320800">
                <a:moveTo>
                  <a:pt x="377456" y="126999"/>
                </a:moveTo>
                <a:lnTo>
                  <a:pt x="368592" y="126999"/>
                </a:lnTo>
                <a:lnTo>
                  <a:pt x="355714" y="139699"/>
                </a:lnTo>
                <a:lnTo>
                  <a:pt x="403453" y="139699"/>
                </a:lnTo>
                <a:lnTo>
                  <a:pt x="377456" y="126999"/>
                </a:lnTo>
                <a:close/>
              </a:path>
              <a:path w="1289050" h="1320800">
                <a:moveTo>
                  <a:pt x="310286" y="101599"/>
                </a:moveTo>
                <a:lnTo>
                  <a:pt x="239915" y="101599"/>
                </a:lnTo>
                <a:lnTo>
                  <a:pt x="234200" y="114299"/>
                </a:lnTo>
                <a:lnTo>
                  <a:pt x="313385" y="114299"/>
                </a:lnTo>
                <a:lnTo>
                  <a:pt x="310494" y="101891"/>
                </a:lnTo>
                <a:lnTo>
                  <a:pt x="310286" y="101599"/>
                </a:lnTo>
                <a:close/>
              </a:path>
              <a:path w="1289050" h="1320800">
                <a:moveTo>
                  <a:pt x="332143" y="88899"/>
                </a:moveTo>
                <a:lnTo>
                  <a:pt x="313182" y="88899"/>
                </a:lnTo>
                <a:lnTo>
                  <a:pt x="310705" y="101599"/>
                </a:lnTo>
                <a:lnTo>
                  <a:pt x="310426" y="101599"/>
                </a:lnTo>
                <a:lnTo>
                  <a:pt x="310494" y="101891"/>
                </a:lnTo>
                <a:lnTo>
                  <a:pt x="319328" y="114299"/>
                </a:lnTo>
                <a:lnTo>
                  <a:pt x="323710" y="114299"/>
                </a:lnTo>
                <a:lnTo>
                  <a:pt x="327088" y="101599"/>
                </a:lnTo>
                <a:lnTo>
                  <a:pt x="332143" y="88899"/>
                </a:lnTo>
                <a:close/>
              </a:path>
              <a:path w="1289050" h="1320800">
                <a:moveTo>
                  <a:pt x="310426" y="101599"/>
                </a:moveTo>
                <a:lnTo>
                  <a:pt x="310286" y="101599"/>
                </a:lnTo>
                <a:lnTo>
                  <a:pt x="310494" y="101891"/>
                </a:lnTo>
                <a:lnTo>
                  <a:pt x="310426" y="101599"/>
                </a:lnTo>
                <a:close/>
              </a:path>
              <a:path w="1289050" h="1320800">
                <a:moveTo>
                  <a:pt x="305574" y="88899"/>
                </a:moveTo>
                <a:lnTo>
                  <a:pt x="241490" y="88899"/>
                </a:lnTo>
                <a:lnTo>
                  <a:pt x="240868" y="101599"/>
                </a:lnTo>
                <a:lnTo>
                  <a:pt x="304215" y="101599"/>
                </a:lnTo>
                <a:lnTo>
                  <a:pt x="305574" y="88899"/>
                </a:lnTo>
                <a:close/>
              </a:path>
              <a:path w="1289050" h="1320800">
                <a:moveTo>
                  <a:pt x="286778" y="63499"/>
                </a:moveTo>
                <a:lnTo>
                  <a:pt x="277406" y="63499"/>
                </a:lnTo>
                <a:lnTo>
                  <a:pt x="250291" y="88899"/>
                </a:lnTo>
                <a:lnTo>
                  <a:pt x="288886" y="88899"/>
                </a:lnTo>
                <a:lnTo>
                  <a:pt x="285305" y="76199"/>
                </a:lnTo>
                <a:lnTo>
                  <a:pt x="286029" y="76199"/>
                </a:lnTo>
                <a:lnTo>
                  <a:pt x="286778" y="63499"/>
                </a:lnTo>
                <a:close/>
              </a:path>
              <a:path w="1289050" h="1320800">
                <a:moveTo>
                  <a:pt x="319430" y="76199"/>
                </a:moveTo>
                <a:lnTo>
                  <a:pt x="289941" y="76199"/>
                </a:lnTo>
                <a:lnTo>
                  <a:pt x="304520" y="88899"/>
                </a:lnTo>
                <a:lnTo>
                  <a:pt x="319328" y="88899"/>
                </a:lnTo>
                <a:lnTo>
                  <a:pt x="319430" y="76199"/>
                </a:lnTo>
                <a:close/>
              </a:path>
              <a:path w="1289050" h="1320800">
                <a:moveTo>
                  <a:pt x="341858" y="76199"/>
                </a:moveTo>
                <a:lnTo>
                  <a:pt x="321716" y="76199"/>
                </a:lnTo>
                <a:lnTo>
                  <a:pt x="321056" y="88899"/>
                </a:lnTo>
                <a:lnTo>
                  <a:pt x="341058" y="88899"/>
                </a:lnTo>
                <a:lnTo>
                  <a:pt x="341858" y="76199"/>
                </a:lnTo>
                <a:close/>
              </a:path>
              <a:path w="1289050" h="1320800">
                <a:moveTo>
                  <a:pt x="320903" y="63499"/>
                </a:moveTo>
                <a:lnTo>
                  <a:pt x="288124" y="63499"/>
                </a:lnTo>
                <a:lnTo>
                  <a:pt x="287883" y="76199"/>
                </a:lnTo>
                <a:lnTo>
                  <a:pt x="317715" y="76199"/>
                </a:lnTo>
                <a:lnTo>
                  <a:pt x="320903" y="63499"/>
                </a:lnTo>
                <a:close/>
              </a:path>
              <a:path w="1289050" h="1320800">
                <a:moveTo>
                  <a:pt x="350735" y="63499"/>
                </a:moveTo>
                <a:lnTo>
                  <a:pt x="323329" y="63499"/>
                </a:lnTo>
                <a:lnTo>
                  <a:pt x="322376" y="76199"/>
                </a:lnTo>
                <a:lnTo>
                  <a:pt x="348678" y="76199"/>
                </a:lnTo>
                <a:lnTo>
                  <a:pt x="350735" y="63499"/>
                </a:lnTo>
                <a:close/>
              </a:path>
              <a:path w="1289050" h="1320800">
                <a:moveTo>
                  <a:pt x="368020" y="50799"/>
                </a:moveTo>
                <a:lnTo>
                  <a:pt x="292938" y="50799"/>
                </a:lnTo>
                <a:lnTo>
                  <a:pt x="290080" y="63499"/>
                </a:lnTo>
                <a:lnTo>
                  <a:pt x="361353" y="63499"/>
                </a:lnTo>
                <a:lnTo>
                  <a:pt x="368020" y="50799"/>
                </a:lnTo>
                <a:close/>
              </a:path>
              <a:path w="1289050" h="1320800">
                <a:moveTo>
                  <a:pt x="396049" y="25399"/>
                </a:moveTo>
                <a:lnTo>
                  <a:pt x="318185" y="25399"/>
                </a:lnTo>
                <a:lnTo>
                  <a:pt x="302793" y="50799"/>
                </a:lnTo>
                <a:lnTo>
                  <a:pt x="375310" y="50799"/>
                </a:lnTo>
                <a:lnTo>
                  <a:pt x="377977" y="38099"/>
                </a:lnTo>
                <a:lnTo>
                  <a:pt x="385978" y="38099"/>
                </a:lnTo>
                <a:lnTo>
                  <a:pt x="396049" y="25399"/>
                </a:lnTo>
                <a:close/>
              </a:path>
              <a:path w="1289050" h="1320800">
                <a:moveTo>
                  <a:pt x="404025" y="12699"/>
                </a:moveTo>
                <a:lnTo>
                  <a:pt x="336524" y="12699"/>
                </a:lnTo>
                <a:lnTo>
                  <a:pt x="323532" y="25399"/>
                </a:lnTo>
                <a:lnTo>
                  <a:pt x="395224" y="25399"/>
                </a:lnTo>
                <a:lnTo>
                  <a:pt x="404025" y="12699"/>
                </a:lnTo>
                <a:close/>
              </a:path>
              <a:path w="1289050" h="1320800">
                <a:moveTo>
                  <a:pt x="430136" y="12699"/>
                </a:moveTo>
                <a:lnTo>
                  <a:pt x="410946" y="12699"/>
                </a:lnTo>
                <a:lnTo>
                  <a:pt x="417461" y="25399"/>
                </a:lnTo>
                <a:lnTo>
                  <a:pt x="424319" y="25399"/>
                </a:lnTo>
                <a:lnTo>
                  <a:pt x="430136" y="12699"/>
                </a:lnTo>
                <a:close/>
              </a:path>
              <a:path w="1289050" h="1320800">
                <a:moveTo>
                  <a:pt x="426097" y="0"/>
                </a:moveTo>
                <a:lnTo>
                  <a:pt x="365645" y="0"/>
                </a:lnTo>
                <a:lnTo>
                  <a:pt x="353961" y="12699"/>
                </a:lnTo>
                <a:lnTo>
                  <a:pt x="428472" y="12699"/>
                </a:lnTo>
                <a:lnTo>
                  <a:pt x="4260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676158" y="602881"/>
            <a:ext cx="4083050" cy="974090"/>
          </a:xfrm>
          <a:custGeom>
            <a:avLst/>
            <a:gdLst/>
            <a:ahLst/>
            <a:cxnLst/>
            <a:rect l="l" t="t" r="r" b="b"/>
            <a:pathLst>
              <a:path w="4083050" h="974090">
                <a:moveTo>
                  <a:pt x="4082796" y="0"/>
                </a:moveTo>
                <a:lnTo>
                  <a:pt x="0" y="0"/>
                </a:lnTo>
                <a:lnTo>
                  <a:pt x="0" y="973836"/>
                </a:lnTo>
                <a:lnTo>
                  <a:pt x="4082796" y="973836"/>
                </a:lnTo>
                <a:lnTo>
                  <a:pt x="4082796" y="0"/>
                </a:lnTo>
                <a:close/>
              </a:path>
            </a:pathLst>
          </a:custGeom>
          <a:solidFill>
            <a:srgbClr val="231F20">
              <a:alpha val="3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600" b="0" i="0">
                <a:solidFill>
                  <a:schemeClr val="bg1"/>
                </a:solidFill>
                <a:latin typeface="Calder"/>
                <a:cs typeface="Calde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73494" y="978915"/>
            <a:ext cx="4240530" cy="726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600" b="0" i="0">
                <a:solidFill>
                  <a:schemeClr val="bg1"/>
                </a:solidFill>
                <a:latin typeface="Calder"/>
                <a:cs typeface="Calde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2920" y="1787652"/>
            <a:ext cx="9052560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6153"/>
            <a:ext cx="10058400" cy="7778750"/>
            <a:chOff x="0" y="-6153"/>
            <a:chExt cx="10058400" cy="777875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0058400" cy="7772400"/>
            </a:xfrm>
            <a:custGeom>
              <a:avLst/>
              <a:gdLst/>
              <a:ahLst/>
              <a:cxnLst/>
              <a:rect l="l" t="t" r="r" b="b"/>
              <a:pathLst>
                <a:path w="10058400" h="7772400">
                  <a:moveTo>
                    <a:pt x="10058399" y="9807"/>
                  </a:moveTo>
                  <a:lnTo>
                    <a:pt x="5036805" y="0"/>
                  </a:lnTo>
                  <a:lnTo>
                    <a:pt x="7570" y="0"/>
                  </a:lnTo>
                  <a:lnTo>
                    <a:pt x="0" y="3876327"/>
                  </a:lnTo>
                  <a:lnTo>
                    <a:pt x="0" y="7762592"/>
                  </a:lnTo>
                  <a:lnTo>
                    <a:pt x="5021624" y="7772399"/>
                  </a:lnTo>
                  <a:lnTo>
                    <a:pt x="10050828" y="7772399"/>
                  </a:lnTo>
                  <a:lnTo>
                    <a:pt x="10058399" y="3895972"/>
                  </a:lnTo>
                  <a:lnTo>
                    <a:pt x="10058399" y="980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590" y="0"/>
              <a:ext cx="9747250" cy="7522209"/>
            </a:xfrm>
            <a:custGeom>
              <a:avLst/>
              <a:gdLst/>
              <a:ahLst/>
              <a:cxnLst/>
              <a:rect l="l" t="t" r="r" b="b"/>
              <a:pathLst>
                <a:path w="9747250" h="7522209">
                  <a:moveTo>
                    <a:pt x="9746690" y="0"/>
                  </a:moveTo>
                  <a:lnTo>
                    <a:pt x="9746690" y="7521710"/>
                  </a:lnTo>
                  <a:lnTo>
                    <a:pt x="0" y="7521710"/>
                  </a:lnTo>
                  <a:lnTo>
                    <a:pt x="0" y="0"/>
                  </a:lnTo>
                </a:path>
              </a:pathLst>
            </a:custGeom>
            <a:ln w="1230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55285" y="1398826"/>
              <a:ext cx="6148278" cy="497491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ottle of wine&#10;&#10;Description automatically generated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62D9C1-1C28-CA2F-85CA-649C0EB5CA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0058398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016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0058398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37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0058398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450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ttle of cherry juice&#10;&#10;Description automatically generated with medium confidence">
            <a:extLst>
              <a:ext uri="{FF2B5EF4-FFF2-40B4-BE49-F238E27FC236}">
                <a16:creationId xmlns:a16="http://schemas.microsoft.com/office/drawing/2014/main" id="{D2DC1046-639E-A7FA-AD89-9F82F2AC75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" y="0"/>
            <a:ext cx="1005577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149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0058398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86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0058398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47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0058398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634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0058398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4759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0058398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751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ottle of liquid with a label on it&#10;&#10;Description automatically generated">
            <a:extLst>
              <a:ext uri="{FF2B5EF4-FFF2-40B4-BE49-F238E27FC236}">
                <a16:creationId xmlns:a16="http://schemas.microsoft.com/office/drawing/2014/main" id="{063CE6CD-56E5-9D6B-838F-6D5AD23DCF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077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ottle of wine&#10;&#10;Description automatically generated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299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6CD6E-5DF1-C57B-6122-7DA9F34A7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9AE3A5-2974-8AF7-54D5-824E33C3C1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0058398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2206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0058398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9482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0058398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22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0058398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9174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0058398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655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0058398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628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0058398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929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0058398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3151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0058398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6079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0058398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603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0058398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9944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0058398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0276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0058398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785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ottle of wine&#10;&#10;Description automatically generated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9410DB-2249-FA55-8A56-833155383D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298"/>
            <a:ext cx="10058398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7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0058398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0126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0058398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018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0058398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402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0058398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227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0058398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735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0058398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2859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0058398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31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0058398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1303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ttle of white wine&#10;&#10;Description automatically generated">
            <a:extLst>
              <a:ext uri="{FF2B5EF4-FFF2-40B4-BE49-F238E27FC236}">
                <a16:creationId xmlns:a16="http://schemas.microsoft.com/office/drawing/2014/main" id="{A5BF0837-2ED6-D68C-64C3-F532135BD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" y="0"/>
            <a:ext cx="10055096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88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0058398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60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0058398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273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0058398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23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0058398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48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F5EA18-ACDE-38C8-E9AA-2956B37350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0058398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423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</TotalTime>
  <Words>0</Words>
  <Application>Microsoft Office PowerPoint</Application>
  <PresentationFormat>Custom</PresentationFormat>
  <Paragraphs>0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Calder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David Zolp</cp:lastModifiedBy>
  <cp:revision>6</cp:revision>
  <dcterms:created xsi:type="dcterms:W3CDTF">2023-11-09T16:47:53Z</dcterms:created>
  <dcterms:modified xsi:type="dcterms:W3CDTF">2024-04-01T12:18:42Z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2021-08-30T00:00:00Z</vt:filetime>
  </property>
  <property fmtid="{D5CDD505-2E9C-101B-9397-08002B2CF9AE}" pid="3" name="LastSaved">
    <vt:filetime>2023-11-09T00:00:00Z</vt:filetime>
  </property>
  <property fmtid="{D5CDD505-2E9C-101B-9397-08002B2CF9AE}" pid="4" name="Producer">
    <vt:lpwstr>macOS Version 11.4 (Build 20F71) Quartz PDFContext</vt:lpwstr>
  </property>
</Properties>
</file>