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24"/>
  </p:normalViewPr>
  <p:slideViewPr>
    <p:cSldViewPr snapToGrid="0">
      <p:cViewPr varScale="1">
        <p:scale>
          <a:sx n="90" d="100"/>
          <a:sy n="90" d="100"/>
        </p:scale>
        <p:origin x="24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7846-82DB-BC42-A2CA-05A7866AB533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A0F68-83D4-5445-B7E9-4FDB03538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21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7846-82DB-BC42-A2CA-05A7866AB533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A0F68-83D4-5445-B7E9-4FDB03538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80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7846-82DB-BC42-A2CA-05A7866AB533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A0F68-83D4-5445-B7E9-4FDB03538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77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7846-82DB-BC42-A2CA-05A7866AB533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A0F68-83D4-5445-B7E9-4FDB03538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29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7846-82DB-BC42-A2CA-05A7866AB533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A0F68-83D4-5445-B7E9-4FDB03538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36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7846-82DB-BC42-A2CA-05A7866AB533}" type="datetimeFigureOut">
              <a:rPr lang="en-US" smtClean="0"/>
              <a:t>1/10/24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A0F68-83D4-5445-B7E9-4FDB03538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32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7846-82DB-BC42-A2CA-05A7866AB533}" type="datetimeFigureOut">
              <a:rPr lang="en-US" smtClean="0"/>
              <a:t>1/10/24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A0F68-83D4-5445-B7E9-4FDB03538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89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7846-82DB-BC42-A2CA-05A7866AB533}" type="datetimeFigureOut">
              <a:rPr lang="en-US" smtClean="0"/>
              <a:t>1/10/24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A0F68-83D4-5445-B7E9-4FDB03538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30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7846-82DB-BC42-A2CA-05A7866AB533}" type="datetimeFigureOut">
              <a:rPr lang="en-US" smtClean="0"/>
              <a:t>1/10/24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A0F68-83D4-5445-B7E9-4FDB03538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482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7846-82DB-BC42-A2CA-05A7866AB533}" type="datetimeFigureOut">
              <a:rPr lang="en-US" smtClean="0"/>
              <a:t>1/10/24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A0F68-83D4-5445-B7E9-4FDB03538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12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7846-82DB-BC42-A2CA-05A7866AB533}" type="datetimeFigureOut">
              <a:rPr lang="en-US" smtClean="0"/>
              <a:t>1/10/24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A0F68-83D4-5445-B7E9-4FDB03538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51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77846-82DB-BC42-A2CA-05A7866AB533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A0F68-83D4-5445-B7E9-4FDB03538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61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91DB615B-75F5-4736-B3D6-3BE6C53813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05840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50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A69052-7F0E-DC87-C436-F2EE82DC0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35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326E7E80-7398-4E9F-B068-9691A065A2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02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E968C2B-3CDB-AF13-F03E-8D5C36B7C4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E4060F-ADAD-E860-B529-A9B737EEE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55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ACA705-4E93-46EA-6882-28F1F2889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10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568F3A-A139-9D19-7A79-7267C2D26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1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2C7258-71D3-0EDD-4405-A7DAA72D7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10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3D6CCF-555E-842B-667F-B671F790A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92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CB4051-BB69-8FE9-CE67-129F77050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55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</TotalTime>
  <Words>0</Words>
  <Application>Microsoft Macintosh PowerPoint</Application>
  <PresentationFormat>Custom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Bobo</dc:creator>
  <cp:lastModifiedBy>Amy Bobo</cp:lastModifiedBy>
  <cp:revision>3</cp:revision>
  <dcterms:created xsi:type="dcterms:W3CDTF">2023-01-06T18:47:19Z</dcterms:created>
  <dcterms:modified xsi:type="dcterms:W3CDTF">2024-01-10T19:51:22Z</dcterms:modified>
</cp:coreProperties>
</file>